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7"/>
  </p:notesMasterIdLst>
  <p:handoutMasterIdLst>
    <p:handoutMasterId r:id="rId8"/>
  </p:handoutMasterIdLst>
  <p:sldIdLst>
    <p:sldId id="292" r:id="rId5"/>
    <p:sldId id="2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1489C1-834D-4FF3-8C9F-309DF5DBEF5B}" v="3" dt="2022-09-22T20:50:24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0767" autoAdjust="0"/>
  </p:normalViewPr>
  <p:slideViewPr>
    <p:cSldViewPr snapToGrid="0">
      <p:cViewPr varScale="1">
        <p:scale>
          <a:sx n="101" d="100"/>
          <a:sy n="101" d="100"/>
        </p:scale>
        <p:origin x="1056" y="72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410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Painter" userId="cba22498-d692-4fbb-bf08-75cc34f51eb8" providerId="ADAL" clId="{771489C1-834D-4FF3-8C9F-309DF5DBEF5B}"/>
    <pc:docChg chg="undo custSel modSld">
      <pc:chgData name="Katherine Painter" userId="cba22498-d692-4fbb-bf08-75cc34f51eb8" providerId="ADAL" clId="{771489C1-834D-4FF3-8C9F-309DF5DBEF5B}" dt="2022-09-22T20:57:00.039" v="150" actId="1036"/>
      <pc:docMkLst>
        <pc:docMk/>
      </pc:docMkLst>
      <pc:sldChg chg="addSp delSp modSp mod">
        <pc:chgData name="Katherine Painter" userId="cba22498-d692-4fbb-bf08-75cc34f51eb8" providerId="ADAL" clId="{771489C1-834D-4FF3-8C9F-309DF5DBEF5B}" dt="2022-09-22T20:57:00.039" v="150" actId="1036"/>
        <pc:sldMkLst>
          <pc:docMk/>
          <pc:sldMk cId="2377164253" sldId="292"/>
        </pc:sldMkLst>
        <pc:spChg chg="mod">
          <ac:chgData name="Katherine Painter" userId="cba22498-d692-4fbb-bf08-75cc34f51eb8" providerId="ADAL" clId="{771489C1-834D-4FF3-8C9F-309DF5DBEF5B}" dt="2022-09-22T20:49:12.777" v="101" actId="1036"/>
          <ac:spMkLst>
            <pc:docMk/>
            <pc:sldMk cId="2377164253" sldId="292"/>
            <ac:spMk id="18" creationId="{912543CF-3BD4-40B0-BB18-006DCC4331CA}"/>
          </ac:spMkLst>
        </pc:spChg>
        <pc:spChg chg="mod">
          <ac:chgData name="Katherine Painter" userId="cba22498-d692-4fbb-bf08-75cc34f51eb8" providerId="ADAL" clId="{771489C1-834D-4FF3-8C9F-309DF5DBEF5B}" dt="2022-09-22T20:55:30.441" v="141" actId="1076"/>
          <ac:spMkLst>
            <pc:docMk/>
            <pc:sldMk cId="2377164253" sldId="292"/>
            <ac:spMk id="40" creationId="{720C0EB4-3483-4729-850F-95E49155AF2E}"/>
          </ac:spMkLst>
        </pc:spChg>
        <pc:spChg chg="mod">
          <ac:chgData name="Katherine Painter" userId="cba22498-d692-4fbb-bf08-75cc34f51eb8" providerId="ADAL" clId="{771489C1-834D-4FF3-8C9F-309DF5DBEF5B}" dt="2022-09-22T20:49:12.777" v="101" actId="1036"/>
          <ac:spMkLst>
            <pc:docMk/>
            <pc:sldMk cId="2377164253" sldId="292"/>
            <ac:spMk id="41" creationId="{19006F00-A784-4A1B-9764-D41BC5F3E5A4}"/>
          </ac:spMkLst>
        </pc:spChg>
        <pc:spChg chg="mod">
          <ac:chgData name="Katherine Painter" userId="cba22498-d692-4fbb-bf08-75cc34f51eb8" providerId="ADAL" clId="{771489C1-834D-4FF3-8C9F-309DF5DBEF5B}" dt="2022-09-22T20:54:54.182" v="139" actId="1076"/>
          <ac:spMkLst>
            <pc:docMk/>
            <pc:sldMk cId="2377164253" sldId="292"/>
            <ac:spMk id="42" creationId="{254854B8-65FC-4550-9C2A-5C689B278D61}"/>
          </ac:spMkLst>
        </pc:spChg>
        <pc:spChg chg="mod">
          <ac:chgData name="Katherine Painter" userId="cba22498-d692-4fbb-bf08-75cc34f51eb8" providerId="ADAL" clId="{771489C1-834D-4FF3-8C9F-309DF5DBEF5B}" dt="2022-09-22T20:55:49.208" v="142" actId="1076"/>
          <ac:spMkLst>
            <pc:docMk/>
            <pc:sldMk cId="2377164253" sldId="292"/>
            <ac:spMk id="43" creationId="{4D9C0D1E-39FA-46C6-8044-B0FF6CEF998B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50" creationId="{167E6E2F-D4D9-47B5-A5D1-7955CD52F67D}"/>
          </ac:spMkLst>
        </pc:spChg>
        <pc:spChg chg="mod">
          <ac:chgData name="Katherine Painter" userId="cba22498-d692-4fbb-bf08-75cc34f51eb8" providerId="ADAL" clId="{771489C1-834D-4FF3-8C9F-309DF5DBEF5B}" dt="2022-09-22T20:54:22.897" v="138" actId="1076"/>
          <ac:spMkLst>
            <pc:docMk/>
            <pc:sldMk cId="2377164253" sldId="292"/>
            <ac:spMk id="51" creationId="{7FFD0835-760D-4065-8CD6-E34EB60D5895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52" creationId="{5F6B3126-9A87-4FEF-90FB-F310BE6F9C63}"/>
          </ac:spMkLst>
        </pc:spChg>
        <pc:spChg chg="mod">
          <ac:chgData name="Katherine Painter" userId="cba22498-d692-4fbb-bf08-75cc34f51eb8" providerId="ADAL" clId="{771489C1-834D-4FF3-8C9F-309DF5DBEF5B}" dt="2022-09-22T20:49:12.777" v="101" actId="1036"/>
          <ac:spMkLst>
            <pc:docMk/>
            <pc:sldMk cId="2377164253" sldId="292"/>
            <ac:spMk id="88" creationId="{67D540D3-9634-46BA-8A03-D408AFCA1B56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89" creationId="{A888D001-B1B3-4690-84AE-DED35C4DA94B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90" creationId="{DF63A835-742F-42DB-A6A4-7FDE24D2D71A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91" creationId="{1B979259-0B40-4251-A3A7-0AA56229E531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92" creationId="{CCA891B2-BAB3-4606-95A4-0C75336D9286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93" creationId="{839B978D-2073-4D77-844F-EEEA175BFE7A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101" creationId="{DA30B311-74DF-45C8-8E2D-1813601F671A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102" creationId="{733635CB-1F95-4DDA-A1FC-0A32DD4C8263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103" creationId="{7BCC9F49-79E1-429F-B09F-82E748B74F1A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104" creationId="{41C114A0-EA8F-4DDF-9EFA-1997F02533DB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105" creationId="{DA2803D8-51AF-4341-B08D-9A7E770AE38E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129" creationId="{A9182C9B-26DE-406F-B63D-0778637BFB15}"/>
          </ac:spMkLst>
        </pc:spChg>
        <pc:spChg chg="mod">
          <ac:chgData name="Katherine Painter" userId="cba22498-d692-4fbb-bf08-75cc34f51eb8" providerId="ADAL" clId="{771489C1-834D-4FF3-8C9F-309DF5DBEF5B}" dt="2022-09-22T20:48:19.495" v="17" actId="1037"/>
          <ac:spMkLst>
            <pc:docMk/>
            <pc:sldMk cId="2377164253" sldId="292"/>
            <ac:spMk id="133" creationId="{704C605B-9C7E-4521-96A0-0F3D0244CEFB}"/>
          </ac:spMkLst>
        </pc:spChg>
        <pc:spChg chg="mod">
          <ac:chgData name="Katherine Painter" userId="cba22498-d692-4fbb-bf08-75cc34f51eb8" providerId="ADAL" clId="{771489C1-834D-4FF3-8C9F-309DF5DBEF5B}" dt="2022-09-22T20:49:12.777" v="101" actId="1036"/>
          <ac:spMkLst>
            <pc:docMk/>
            <pc:sldMk cId="2377164253" sldId="292"/>
            <ac:spMk id="144" creationId="{F21E8B07-0BC6-4DE6-B1E4-773C5D1F75EB}"/>
          </ac:spMkLst>
        </pc:spChg>
        <pc:spChg chg="mod">
          <ac:chgData name="Katherine Painter" userId="cba22498-d692-4fbb-bf08-75cc34f51eb8" providerId="ADAL" clId="{771489C1-834D-4FF3-8C9F-309DF5DBEF5B}" dt="2022-09-22T20:49:12.777" v="101" actId="1036"/>
          <ac:spMkLst>
            <pc:docMk/>
            <pc:sldMk cId="2377164253" sldId="292"/>
            <ac:spMk id="147" creationId="{F3AE564E-E1AB-422A-9067-1D83448922D2}"/>
          </ac:spMkLst>
        </pc:spChg>
        <pc:spChg chg="mod">
          <ac:chgData name="Katherine Painter" userId="cba22498-d692-4fbb-bf08-75cc34f51eb8" providerId="ADAL" clId="{771489C1-834D-4FF3-8C9F-309DF5DBEF5B}" dt="2022-09-22T20:53:11.485" v="134" actId="1076"/>
          <ac:spMkLst>
            <pc:docMk/>
            <pc:sldMk cId="2377164253" sldId="292"/>
            <ac:spMk id="150" creationId="{A84C8281-0D5E-4BF0-AB85-487647294920}"/>
          </ac:spMkLst>
        </pc:spChg>
        <pc:spChg chg="mod">
          <ac:chgData name="Katherine Painter" userId="cba22498-d692-4fbb-bf08-75cc34f51eb8" providerId="ADAL" clId="{771489C1-834D-4FF3-8C9F-309DF5DBEF5B}" dt="2022-09-22T20:56:27.979" v="148" actId="1076"/>
          <ac:spMkLst>
            <pc:docMk/>
            <pc:sldMk cId="2377164253" sldId="292"/>
            <ac:spMk id="153" creationId="{29118B4F-266C-48F0-8CAF-8BA67DF9A649}"/>
          </ac:spMkLst>
        </pc:spChg>
        <pc:spChg chg="mod">
          <ac:chgData name="Katherine Painter" userId="cba22498-d692-4fbb-bf08-75cc34f51eb8" providerId="ADAL" clId="{771489C1-834D-4FF3-8C9F-309DF5DBEF5B}" dt="2022-09-22T20:55:17.015" v="140" actId="1076"/>
          <ac:spMkLst>
            <pc:docMk/>
            <pc:sldMk cId="2377164253" sldId="292"/>
            <ac:spMk id="195" creationId="{81AC151D-872D-4D73-AE29-952F653257C0}"/>
          </ac:spMkLst>
        </pc:spChg>
        <pc:cxnChg chg="mod">
          <ac:chgData name="Katherine Painter" userId="cba22498-d692-4fbb-bf08-75cc34f51eb8" providerId="ADAL" clId="{771489C1-834D-4FF3-8C9F-309DF5DBEF5B}" dt="2022-09-22T20:49:12.777" v="101" actId="1036"/>
          <ac:cxnSpMkLst>
            <pc:docMk/>
            <pc:sldMk cId="2377164253" sldId="292"/>
            <ac:cxnSpMk id="2" creationId="{8E3190C0-F656-0F1A-4D58-F9820879D5DD}"/>
          </ac:cxnSpMkLst>
        </pc:cxnChg>
        <pc:cxnChg chg="mod">
          <ac:chgData name="Katherine Painter" userId="cba22498-d692-4fbb-bf08-75cc34f51eb8" providerId="ADAL" clId="{771489C1-834D-4FF3-8C9F-309DF5DBEF5B}" dt="2022-09-22T20:49:12.777" v="101" actId="1036"/>
          <ac:cxnSpMkLst>
            <pc:docMk/>
            <pc:sldMk cId="2377164253" sldId="292"/>
            <ac:cxnSpMk id="4" creationId="{D7DE5D1E-B494-E0AF-CA13-CF72D7DE6919}"/>
          </ac:cxnSpMkLst>
        </pc:cxnChg>
        <pc:cxnChg chg="mod">
          <ac:chgData name="Katherine Painter" userId="cba22498-d692-4fbb-bf08-75cc34f51eb8" providerId="ADAL" clId="{771489C1-834D-4FF3-8C9F-309DF5DBEF5B}" dt="2022-09-22T20:49:12.777" v="101" actId="1036"/>
          <ac:cxnSpMkLst>
            <pc:docMk/>
            <pc:sldMk cId="2377164253" sldId="292"/>
            <ac:cxnSpMk id="9" creationId="{B53AE224-A8C0-BB9F-52DB-EC210A323DED}"/>
          </ac:cxnSpMkLst>
        </pc:cxnChg>
        <pc:cxnChg chg="mod">
          <ac:chgData name="Katherine Painter" userId="cba22498-d692-4fbb-bf08-75cc34f51eb8" providerId="ADAL" clId="{771489C1-834D-4FF3-8C9F-309DF5DBEF5B}" dt="2022-09-22T20:56:04.854" v="147" actId="1038"/>
          <ac:cxnSpMkLst>
            <pc:docMk/>
            <pc:sldMk cId="2377164253" sldId="292"/>
            <ac:cxnSpMk id="11" creationId="{23016C56-074F-D9CD-1F8C-6E5FE513F3E4}"/>
          </ac:cxnSpMkLst>
        </pc:cxnChg>
        <pc:cxnChg chg="mod">
          <ac:chgData name="Katherine Painter" userId="cba22498-d692-4fbb-bf08-75cc34f51eb8" providerId="ADAL" clId="{771489C1-834D-4FF3-8C9F-309DF5DBEF5B}" dt="2022-09-22T20:48:19.495" v="17" actId="1037"/>
          <ac:cxnSpMkLst>
            <pc:docMk/>
            <pc:sldMk cId="2377164253" sldId="292"/>
            <ac:cxnSpMk id="45" creationId="{F5106D69-5304-46D7-A9DB-FCCD6BAACE11}"/>
          </ac:cxnSpMkLst>
        </pc:cxnChg>
        <pc:cxnChg chg="add mod ord">
          <ac:chgData name="Katherine Painter" userId="cba22498-d692-4fbb-bf08-75cc34f51eb8" providerId="ADAL" clId="{771489C1-834D-4FF3-8C9F-309DF5DBEF5B}" dt="2022-09-22T20:51:04.005" v="131" actId="167"/>
          <ac:cxnSpMkLst>
            <pc:docMk/>
            <pc:sldMk cId="2377164253" sldId="292"/>
            <ac:cxnSpMk id="48" creationId="{D932268A-D540-4B1E-EC9F-7160535FC541}"/>
          </ac:cxnSpMkLst>
        </pc:cxnChg>
        <pc:cxnChg chg="add mod ord">
          <ac:chgData name="Katherine Painter" userId="cba22498-d692-4fbb-bf08-75cc34f51eb8" providerId="ADAL" clId="{771489C1-834D-4FF3-8C9F-309DF5DBEF5B}" dt="2022-09-22T20:51:13.784" v="132" actId="14100"/>
          <ac:cxnSpMkLst>
            <pc:docMk/>
            <pc:sldMk cId="2377164253" sldId="292"/>
            <ac:cxnSpMk id="49" creationId="{6EDC575F-A9E4-4189-005F-E2E2417325EC}"/>
          </ac:cxnSpMkLst>
        </pc:cxnChg>
        <pc:cxnChg chg="add mod">
          <ac:chgData name="Katherine Painter" userId="cba22498-d692-4fbb-bf08-75cc34f51eb8" providerId="ADAL" clId="{771489C1-834D-4FF3-8C9F-309DF5DBEF5B}" dt="2022-09-22T20:50:43.830" v="116" actId="14100"/>
          <ac:cxnSpMkLst>
            <pc:docMk/>
            <pc:sldMk cId="2377164253" sldId="292"/>
            <ac:cxnSpMk id="53" creationId="{05C2C068-D2C9-6482-45A8-F829256F05B1}"/>
          </ac:cxnSpMkLst>
        </pc:cxnChg>
        <pc:cxnChg chg="mod">
          <ac:chgData name="Katherine Painter" userId="cba22498-d692-4fbb-bf08-75cc34f51eb8" providerId="ADAL" clId="{771489C1-834D-4FF3-8C9F-309DF5DBEF5B}" dt="2022-09-22T20:49:12.777" v="101" actId="1036"/>
          <ac:cxnSpMkLst>
            <pc:docMk/>
            <pc:sldMk cId="2377164253" sldId="292"/>
            <ac:cxnSpMk id="57" creationId="{03198DC6-3894-4E0F-9EF1-55B4002E4318}"/>
          </ac:cxnSpMkLst>
        </pc:cxnChg>
        <pc:cxnChg chg="mod">
          <ac:chgData name="Katherine Painter" userId="cba22498-d692-4fbb-bf08-75cc34f51eb8" providerId="ADAL" clId="{771489C1-834D-4FF3-8C9F-309DF5DBEF5B}" dt="2022-09-22T20:49:12.777" v="101" actId="1036"/>
          <ac:cxnSpMkLst>
            <pc:docMk/>
            <pc:sldMk cId="2377164253" sldId="292"/>
            <ac:cxnSpMk id="58" creationId="{409ADD68-17E8-4F8C-8850-7684F0D7D85A}"/>
          </ac:cxnSpMkLst>
        </pc:cxnChg>
        <pc:cxnChg chg="mod">
          <ac:chgData name="Katherine Painter" userId="cba22498-d692-4fbb-bf08-75cc34f51eb8" providerId="ADAL" clId="{771489C1-834D-4FF3-8C9F-309DF5DBEF5B}" dt="2022-09-22T20:49:37.680" v="104" actId="14100"/>
          <ac:cxnSpMkLst>
            <pc:docMk/>
            <pc:sldMk cId="2377164253" sldId="292"/>
            <ac:cxnSpMk id="69" creationId="{6DA59FDE-95D0-4EA1-82CF-9007901409FA}"/>
          </ac:cxnSpMkLst>
        </pc:cxnChg>
        <pc:cxnChg chg="del mod">
          <ac:chgData name="Katherine Painter" userId="cba22498-d692-4fbb-bf08-75cc34f51eb8" providerId="ADAL" clId="{771489C1-834D-4FF3-8C9F-309DF5DBEF5B}" dt="2022-09-22T20:49:43.679" v="106" actId="478"/>
          <ac:cxnSpMkLst>
            <pc:docMk/>
            <pc:sldMk cId="2377164253" sldId="292"/>
            <ac:cxnSpMk id="80" creationId="{142430F8-EAF7-4E1F-A579-FF7A006206D6}"/>
          </ac:cxnSpMkLst>
        </pc:cxnChg>
        <pc:cxnChg chg="del mod">
          <ac:chgData name="Katherine Painter" userId="cba22498-d692-4fbb-bf08-75cc34f51eb8" providerId="ADAL" clId="{771489C1-834D-4FF3-8C9F-309DF5DBEF5B}" dt="2022-09-22T20:49:45.384" v="107" actId="478"/>
          <ac:cxnSpMkLst>
            <pc:docMk/>
            <pc:sldMk cId="2377164253" sldId="292"/>
            <ac:cxnSpMk id="82" creationId="{37A1DB99-3FB5-4232-A16F-C3DF9F7796E9}"/>
          </ac:cxnSpMkLst>
        </pc:cxnChg>
        <pc:cxnChg chg="mod">
          <ac:chgData name="Katherine Painter" userId="cba22498-d692-4fbb-bf08-75cc34f51eb8" providerId="ADAL" clId="{771489C1-834D-4FF3-8C9F-309DF5DBEF5B}" dt="2022-09-22T20:49:12.777" v="101" actId="1036"/>
          <ac:cxnSpMkLst>
            <pc:docMk/>
            <pc:sldMk cId="2377164253" sldId="292"/>
            <ac:cxnSpMk id="106" creationId="{39A17668-2D55-4EF9-937C-14ED06AC5623}"/>
          </ac:cxnSpMkLst>
        </pc:cxnChg>
        <pc:cxnChg chg="mod">
          <ac:chgData name="Katherine Painter" userId="cba22498-d692-4fbb-bf08-75cc34f51eb8" providerId="ADAL" clId="{771489C1-834D-4FF3-8C9F-309DF5DBEF5B}" dt="2022-09-22T20:51:27.778" v="133" actId="14100"/>
          <ac:cxnSpMkLst>
            <pc:docMk/>
            <pc:sldMk cId="2377164253" sldId="292"/>
            <ac:cxnSpMk id="114" creationId="{68FE9318-A235-4677-8559-CFCB1AC2214A}"/>
          </ac:cxnSpMkLst>
        </pc:cxnChg>
        <pc:cxnChg chg="mod">
          <ac:chgData name="Katherine Painter" userId="cba22498-d692-4fbb-bf08-75cc34f51eb8" providerId="ADAL" clId="{771489C1-834D-4FF3-8C9F-309DF5DBEF5B}" dt="2022-09-22T20:57:00.039" v="150" actId="1036"/>
          <ac:cxnSpMkLst>
            <pc:docMk/>
            <pc:sldMk cId="2377164253" sldId="292"/>
            <ac:cxnSpMk id="119" creationId="{FE9030C0-0A5D-48AC-B257-4A4C003D398A}"/>
          </ac:cxnSpMkLst>
        </pc:cxnChg>
        <pc:cxnChg chg="del mod">
          <ac:chgData name="Katherine Painter" userId="cba22498-d692-4fbb-bf08-75cc34f51eb8" providerId="ADAL" clId="{771489C1-834D-4FF3-8C9F-309DF5DBEF5B}" dt="2022-09-22T20:49:42.999" v="105" actId="478"/>
          <ac:cxnSpMkLst>
            <pc:docMk/>
            <pc:sldMk cId="2377164253" sldId="292"/>
            <ac:cxnSpMk id="126" creationId="{A6A6FBCF-EB30-4D85-9617-812A453BB8AA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DB2121-266D-4320-9197-70E0E8C8C2B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E05BAC-A75E-4D6B-96F2-802920874A6A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Professors</a:t>
          </a:r>
        </a:p>
      </dgm:t>
    </dgm:pt>
    <dgm:pt modelId="{254F00F9-E593-4480-A2AD-2FDEE753C49F}" type="parTrans" cxnId="{D8F0FA17-1EAD-4B36-A533-6FBAAF26E8C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09AD08-E4A4-4E9C-86CF-4CEF8DCA7BE9}" type="sibTrans" cxnId="{D8F0FA17-1EAD-4B36-A533-6FBAAF26E8C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A73FB-4576-4BAB-ADFA-09CA59BAEF84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Gail Anderson 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(Emeritus)</a:t>
          </a:r>
        </a:p>
      </dgm:t>
    </dgm:pt>
    <dgm:pt modelId="{A8D69DB4-2566-4F30-AD1E-3FCC8CAFE54F}" type="parTrans" cxnId="{2E592DE0-D43B-4BB8-8182-4185F4AEEA4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59EF60-4C12-417C-B84A-83942D8B18ED}" type="sibTrans" cxnId="{2E592DE0-D43B-4BB8-8182-4185F4AEEA45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0A3F00-402E-45CB-AC06-F4D6197EF52B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Lou Garrison 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(Emeritus)</a:t>
          </a:r>
        </a:p>
      </dgm:t>
    </dgm:pt>
    <dgm:pt modelId="{E5C8CC48-3DB4-4D8E-9041-B24E4281F641}" type="parTrans" cxnId="{030EAF96-B909-4D17-9E09-6D96BABE9D4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99FC3CC-C7F0-41BA-BAC3-4110DE206853}" type="sibTrans" cxnId="{030EAF96-B909-4D17-9E09-6D96BABE9D45}">
      <dgm:prSet/>
      <dgm:spPr/>
      <dgm:t>
        <a:bodyPr/>
        <a:lstStyle/>
        <a:p>
          <a:endParaRPr lang="en-US"/>
        </a:p>
      </dgm:t>
    </dgm:pt>
    <dgm:pt modelId="{0F6F3150-DD26-426F-BD15-4425F3579C36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Andy Stergachis 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(Assoc Dean, BRAMS Interim Director)</a:t>
          </a:r>
        </a:p>
      </dgm:t>
    </dgm:pt>
    <dgm:pt modelId="{09C2C92E-B934-4178-A811-3AAB6F4DEEC9}" type="parTrans" cxnId="{12FC5814-473B-4CCE-81E5-F6CBEDBE021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43C5EF-FDA2-4B22-9F87-36F83A88C0D1}" type="sibTrans" cxnId="{12FC5814-473B-4CCE-81E5-F6CBEDBE0214}">
      <dgm:prSet/>
      <dgm:spPr/>
      <dgm:t>
        <a:bodyPr/>
        <a:lstStyle/>
        <a:p>
          <a:endParaRPr lang="en-US"/>
        </a:p>
      </dgm:t>
    </dgm:pt>
    <dgm:pt modelId="{487A8523-D013-4E52-AC93-779BE8C98114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Dave Veenstra</a:t>
          </a:r>
        </a:p>
      </dgm:t>
    </dgm:pt>
    <dgm:pt modelId="{F71624B7-3681-482D-9E06-FCD1E4D5091E}" type="parTrans" cxnId="{77F2EEB4-9938-486D-8CAC-F6DFF174265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AF5571D-3E48-43DE-B382-5FCB04A41F7F}" type="sibTrans" cxnId="{77F2EEB4-9938-486D-8CAC-F6DFF174265B}">
      <dgm:prSet/>
      <dgm:spPr/>
      <dgm:t>
        <a:bodyPr/>
        <a:lstStyle/>
        <a:p>
          <a:endParaRPr lang="en-US"/>
        </a:p>
      </dgm:t>
    </dgm:pt>
    <dgm:pt modelId="{5536F929-BDE4-4BC0-A9B9-ACD30B2B49F3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Anirban Basu 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(CHOICE Director)</a:t>
          </a:r>
        </a:p>
      </dgm:t>
    </dgm:pt>
    <dgm:pt modelId="{1230DFC5-1109-4E63-8BD7-A941AEA69B5A}" type="parTrans" cxnId="{1CB98C6F-3D71-4359-B638-C8599D22ABA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725A63C-6C81-416B-8874-AE9D9D1392AB}" type="sibTrans" cxnId="{1CB98C6F-3D71-4359-B638-C8599D22ABAD}">
      <dgm:prSet/>
      <dgm:spPr/>
      <dgm:t>
        <a:bodyPr/>
        <a:lstStyle/>
        <a:p>
          <a:endParaRPr lang="en-US"/>
        </a:p>
      </dgm:t>
    </dgm:pt>
    <dgm:pt modelId="{81347A91-C285-40B6-81B7-2D800E59F008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Doug Black</a:t>
          </a:r>
        </a:p>
      </dgm:t>
    </dgm:pt>
    <dgm:pt modelId="{A6FA7ABF-BFCB-4DF2-B366-6F7601618AA3}" type="parTrans" cxnId="{5ECC4AE7-C43E-458B-87A7-DEE8E27161A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E76D02F-A24C-4A9F-BD9F-120D1B01B9C2}" type="sibTrans" cxnId="{5ECC4AE7-C43E-458B-87A7-DEE8E27161A9}">
      <dgm:prSet/>
      <dgm:spPr/>
      <dgm:t>
        <a:bodyPr/>
        <a:lstStyle/>
        <a:p>
          <a:endParaRPr lang="en-US"/>
        </a:p>
      </dgm:t>
    </dgm:pt>
    <dgm:pt modelId="{218D4F14-A0DF-432C-8CCE-1E4073A235F6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Lingtak-Neander Chan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49F100-413B-48A2-AF69-5EA5DEEE847C}" type="parTrans" cxnId="{89B28DB0-A4BF-47BB-BB5A-08A2BF930D4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AD1DC0F-ABC3-4F9D-8D63-C7280EFA5B24}" type="sibTrans" cxnId="{89B28DB0-A4BF-47BB-BB5A-08A2BF930D4F}">
      <dgm:prSet/>
      <dgm:spPr/>
      <dgm:t>
        <a:bodyPr/>
        <a:lstStyle/>
        <a:p>
          <a:endParaRPr lang="en-US"/>
        </a:p>
      </dgm:t>
    </dgm:pt>
    <dgm:pt modelId="{1F6105D2-49BF-48CA-8E24-77858ADAA9CE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Beth Devine 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(Grad Program Director)</a:t>
          </a:r>
        </a:p>
      </dgm:t>
    </dgm:pt>
    <dgm:pt modelId="{B3E8BEFE-39DD-41F2-971C-F7640FEE9EC7}" type="parTrans" cxnId="{78386B88-F709-41A7-AE00-5A085A4CF1E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FC06E07-E04D-4C97-95C8-7D0EFB0C9D5F}" type="sibTrans" cxnId="{78386B88-F709-41A7-AE00-5A085A4CF1E1}">
      <dgm:prSet/>
      <dgm:spPr/>
      <dgm:t>
        <a:bodyPr/>
        <a:lstStyle/>
        <a:p>
          <a:endParaRPr lang="en-US"/>
        </a:p>
      </dgm:t>
    </dgm:pt>
    <dgm:pt modelId="{9622B4AA-5967-4674-BA32-1E73CB52ADCA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Don Downing (</a:t>
          </a:r>
          <a:r>
            <a: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Clinical</a:t>
          </a:r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0EAE873E-929A-4483-8790-58153A445D92}" type="parTrans" cxnId="{AB8BEEE7-C124-48D9-9E4F-B89AB64D5B3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09C922A-EE1E-4E20-A0E7-CA144E8DF939}" type="sibTrans" cxnId="{AB8BEEE7-C124-48D9-9E4F-B89AB64D5B37}">
      <dgm:prSet/>
      <dgm:spPr/>
      <dgm:t>
        <a:bodyPr/>
        <a:lstStyle/>
        <a:p>
          <a:endParaRPr lang="en-US"/>
        </a:p>
      </dgm:t>
    </dgm:pt>
    <dgm:pt modelId="{7A92262E-FC31-4D9A-8DF3-6AB323ECE5D2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Shelly Gray </a:t>
          </a:r>
          <a:b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(Plein Director)</a:t>
          </a:r>
        </a:p>
      </dgm:t>
    </dgm:pt>
    <dgm:pt modelId="{F639E8A1-4360-409C-9362-8FE2F00840DF}" type="parTrans" cxnId="{10C877BF-5ABF-4ECE-BB82-8A6EA0F1934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A9A5473-1536-46F8-8C7E-5EADF7AC984D}" type="sibTrans" cxnId="{10C877BF-5ABF-4ECE-BB82-8A6EA0F19341}">
      <dgm:prSet/>
      <dgm:spPr/>
      <dgm:t>
        <a:bodyPr/>
        <a:lstStyle/>
        <a:p>
          <a:endParaRPr lang="en-US"/>
        </a:p>
      </dgm:t>
    </dgm:pt>
    <dgm:pt modelId="{01E935FE-C5F3-4905-9A07-86AD85840D42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Steve Fijalka 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21B9C19C-A7EA-461C-864C-83796C8C6B12}" type="parTrans" cxnId="{991DDE2A-2C7D-43B9-988D-36374AEBC1F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4189B9E-8CCD-4126-9C71-3723D433BE35}" type="sibTrans" cxnId="{991DDE2A-2C7D-43B9-988D-36374AEBC1F5}">
      <dgm:prSet/>
      <dgm:spPr/>
      <dgm:t>
        <a:bodyPr/>
        <a:lstStyle/>
        <a:p>
          <a:endParaRPr lang="en-US"/>
        </a:p>
      </dgm:t>
    </dgm:pt>
    <dgm:pt modelId="{64BE6449-70B1-4B46-9490-BF1CD77A9FB4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Mary Hebert</a:t>
          </a:r>
        </a:p>
      </dgm:t>
    </dgm:pt>
    <dgm:pt modelId="{51C5D8A3-3839-45BB-A457-2A6085B407CA}" type="parTrans" cxnId="{5AA1DD1A-001A-48B4-8743-BC8EA48E89C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0D01019-93EC-41C3-B588-1DB3DA24E34D}" type="sibTrans" cxnId="{5AA1DD1A-001A-48B4-8743-BC8EA48E89CD}">
      <dgm:prSet/>
      <dgm:spPr/>
      <dgm:t>
        <a:bodyPr/>
        <a:lstStyle/>
        <a:p>
          <a:endParaRPr lang="en-US"/>
        </a:p>
      </dgm:t>
    </dgm:pt>
    <dgm:pt modelId="{B4217D6A-FD9D-48C2-BD08-88C11F1BA165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Peggy Odegard 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(Interim Dean)</a:t>
          </a:r>
        </a:p>
      </dgm:t>
    </dgm:pt>
    <dgm:pt modelId="{9CAFA0CF-A554-4E85-9F61-1366E056DC78}" type="parTrans" cxnId="{CE560B4E-F90C-4D5C-82FD-111F2B55F92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3EFCD91-CC38-4FB0-894A-1EEA711BACCA}" type="sibTrans" cxnId="{CE560B4E-F90C-4D5C-82FD-111F2B55F921}">
      <dgm:prSet/>
      <dgm:spPr/>
      <dgm:t>
        <a:bodyPr/>
        <a:lstStyle/>
        <a:p>
          <a:endParaRPr lang="en-US"/>
        </a:p>
      </dgm:t>
    </dgm:pt>
    <dgm:pt modelId="{BFF2E1A5-E7C1-4774-9968-AECBCB251787}" type="asst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Steve White</a:t>
          </a:r>
        </a:p>
      </dgm:t>
    </dgm:pt>
    <dgm:pt modelId="{7BEA357B-43B4-49B7-B296-7F8039555440}" type="parTrans" cxnId="{4AF91082-70CB-44EF-B49D-AB559D6118AE}">
      <dgm:prSet/>
      <dgm:spPr/>
      <dgm:t>
        <a:bodyPr/>
        <a:lstStyle/>
        <a:p>
          <a:endParaRPr lang="en-US"/>
        </a:p>
      </dgm:t>
    </dgm:pt>
    <dgm:pt modelId="{99053C99-DF4C-4736-AC5C-290109C5EAED}" type="sibTrans" cxnId="{4AF91082-70CB-44EF-B49D-AB559D6118AE}">
      <dgm:prSet/>
      <dgm:spPr/>
      <dgm:t>
        <a:bodyPr/>
        <a:lstStyle/>
        <a:p>
          <a:endParaRPr lang="en-US"/>
        </a:p>
      </dgm:t>
    </dgm:pt>
    <dgm:pt modelId="{AAED2FF0-A52E-4A68-84C0-A4A05697F9C9}" type="pres">
      <dgm:prSet presAssocID="{CBDB2121-266D-4320-9197-70E0E8C8C2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05CF4A-DE68-42C9-9764-1428AC5D58CA}" type="pres">
      <dgm:prSet presAssocID="{B7E05BAC-A75E-4D6B-96F2-802920874A6A}" presName="hierRoot1" presStyleCnt="0">
        <dgm:presLayoutVars>
          <dgm:hierBranch val="r"/>
        </dgm:presLayoutVars>
      </dgm:prSet>
      <dgm:spPr/>
    </dgm:pt>
    <dgm:pt modelId="{CCD0E2A5-37A5-456F-BA09-ED31091C305F}" type="pres">
      <dgm:prSet presAssocID="{B7E05BAC-A75E-4D6B-96F2-802920874A6A}" presName="rootComposite1" presStyleCnt="0"/>
      <dgm:spPr/>
    </dgm:pt>
    <dgm:pt modelId="{08428511-2D1A-4B02-B195-5E811ACB5A0A}" type="pres">
      <dgm:prSet presAssocID="{B7E05BAC-A75E-4D6B-96F2-802920874A6A}" presName="rootText1" presStyleLbl="node0" presStyleIdx="0" presStyleCnt="1">
        <dgm:presLayoutVars>
          <dgm:chPref val="3"/>
        </dgm:presLayoutVars>
      </dgm:prSet>
      <dgm:spPr/>
    </dgm:pt>
    <dgm:pt modelId="{81D92004-95B2-4967-8498-0BEB318252F6}" type="pres">
      <dgm:prSet presAssocID="{B7E05BAC-A75E-4D6B-96F2-802920874A6A}" presName="rootConnector1" presStyleLbl="node1" presStyleIdx="0" presStyleCnt="0"/>
      <dgm:spPr/>
    </dgm:pt>
    <dgm:pt modelId="{20ACA9F4-26E6-4136-BFE7-5712E93B6BE3}" type="pres">
      <dgm:prSet presAssocID="{B7E05BAC-A75E-4D6B-96F2-802920874A6A}" presName="hierChild2" presStyleCnt="0"/>
      <dgm:spPr/>
    </dgm:pt>
    <dgm:pt modelId="{B8673419-0BD8-4396-B053-3BAB6756A22E}" type="pres">
      <dgm:prSet presAssocID="{B7E05BAC-A75E-4D6B-96F2-802920874A6A}" presName="hierChild3" presStyleCnt="0"/>
      <dgm:spPr/>
    </dgm:pt>
    <dgm:pt modelId="{A8EF3F8A-A0DD-4B23-B452-FBC02AD0E720}" type="pres">
      <dgm:prSet presAssocID="{A8D69DB4-2566-4F30-AD1E-3FCC8CAFE54F}" presName="Name111" presStyleLbl="parChTrans1D2" presStyleIdx="0" presStyleCnt="14"/>
      <dgm:spPr/>
    </dgm:pt>
    <dgm:pt modelId="{9F04CCFB-377F-456A-ADB6-470AF093CA47}" type="pres">
      <dgm:prSet presAssocID="{EFDA73FB-4576-4BAB-ADFA-09CA59BAEF84}" presName="hierRoot3" presStyleCnt="0">
        <dgm:presLayoutVars>
          <dgm:hierBranch val="init"/>
        </dgm:presLayoutVars>
      </dgm:prSet>
      <dgm:spPr/>
    </dgm:pt>
    <dgm:pt modelId="{3798C023-D4A3-4E13-AAD9-745049FE41F4}" type="pres">
      <dgm:prSet presAssocID="{EFDA73FB-4576-4BAB-ADFA-09CA59BAEF84}" presName="rootComposite3" presStyleCnt="0"/>
      <dgm:spPr/>
    </dgm:pt>
    <dgm:pt modelId="{EC7DEBB7-15FB-4CB5-ABF2-9D1081018289}" type="pres">
      <dgm:prSet presAssocID="{EFDA73FB-4576-4BAB-ADFA-09CA59BAEF84}" presName="rootText3" presStyleLbl="asst1" presStyleIdx="0" presStyleCnt="14">
        <dgm:presLayoutVars>
          <dgm:chPref val="3"/>
        </dgm:presLayoutVars>
      </dgm:prSet>
      <dgm:spPr/>
    </dgm:pt>
    <dgm:pt modelId="{BE1D3D6D-3692-4AA8-9D16-F324B8739717}" type="pres">
      <dgm:prSet presAssocID="{EFDA73FB-4576-4BAB-ADFA-09CA59BAEF84}" presName="rootConnector3" presStyleLbl="asst1" presStyleIdx="0" presStyleCnt="14"/>
      <dgm:spPr/>
    </dgm:pt>
    <dgm:pt modelId="{821D9F42-B39B-48E8-96C5-B8C3100B22A2}" type="pres">
      <dgm:prSet presAssocID="{EFDA73FB-4576-4BAB-ADFA-09CA59BAEF84}" presName="hierChild6" presStyleCnt="0"/>
      <dgm:spPr/>
    </dgm:pt>
    <dgm:pt modelId="{D35DE7B9-E512-4481-A6BA-1E9ABAC97D5D}" type="pres">
      <dgm:prSet presAssocID="{EFDA73FB-4576-4BAB-ADFA-09CA59BAEF84}" presName="hierChild7" presStyleCnt="0"/>
      <dgm:spPr/>
    </dgm:pt>
    <dgm:pt modelId="{8F1AB367-A375-4A96-B1B8-523D9BE48419}" type="pres">
      <dgm:prSet presAssocID="{1230DFC5-1109-4E63-8BD7-A941AEA69B5A}" presName="Name111" presStyleLbl="parChTrans1D2" presStyleIdx="1" presStyleCnt="14"/>
      <dgm:spPr/>
    </dgm:pt>
    <dgm:pt modelId="{298F3928-5558-4513-B562-4826DD0675FC}" type="pres">
      <dgm:prSet presAssocID="{5536F929-BDE4-4BC0-A9B9-ACD30B2B49F3}" presName="hierRoot3" presStyleCnt="0">
        <dgm:presLayoutVars>
          <dgm:hierBranch val="init"/>
        </dgm:presLayoutVars>
      </dgm:prSet>
      <dgm:spPr/>
    </dgm:pt>
    <dgm:pt modelId="{EDDEA5FC-9269-4A94-88C4-183CF81FF268}" type="pres">
      <dgm:prSet presAssocID="{5536F929-BDE4-4BC0-A9B9-ACD30B2B49F3}" presName="rootComposite3" presStyleCnt="0"/>
      <dgm:spPr/>
    </dgm:pt>
    <dgm:pt modelId="{97F345E2-250D-422F-A1DC-BEA6DFBE479B}" type="pres">
      <dgm:prSet presAssocID="{5536F929-BDE4-4BC0-A9B9-ACD30B2B49F3}" presName="rootText3" presStyleLbl="asst1" presStyleIdx="1" presStyleCnt="14">
        <dgm:presLayoutVars>
          <dgm:chPref val="3"/>
        </dgm:presLayoutVars>
      </dgm:prSet>
      <dgm:spPr/>
    </dgm:pt>
    <dgm:pt modelId="{147F8CA6-2699-4D07-AB53-E51F58174914}" type="pres">
      <dgm:prSet presAssocID="{5536F929-BDE4-4BC0-A9B9-ACD30B2B49F3}" presName="rootConnector3" presStyleLbl="asst1" presStyleIdx="1" presStyleCnt="14"/>
      <dgm:spPr/>
    </dgm:pt>
    <dgm:pt modelId="{BA8CE829-7790-4C8B-8D8F-403FB2E916FE}" type="pres">
      <dgm:prSet presAssocID="{5536F929-BDE4-4BC0-A9B9-ACD30B2B49F3}" presName="hierChild6" presStyleCnt="0"/>
      <dgm:spPr/>
    </dgm:pt>
    <dgm:pt modelId="{32972BA4-C59F-459B-AEF1-730D35057739}" type="pres">
      <dgm:prSet presAssocID="{5536F929-BDE4-4BC0-A9B9-ACD30B2B49F3}" presName="hierChild7" presStyleCnt="0"/>
      <dgm:spPr/>
    </dgm:pt>
    <dgm:pt modelId="{76EC0CFA-4CE8-4E2A-B9F1-1D372B73283E}" type="pres">
      <dgm:prSet presAssocID="{A6FA7ABF-BFCB-4DF2-B366-6F7601618AA3}" presName="Name111" presStyleLbl="parChTrans1D2" presStyleIdx="2" presStyleCnt="14"/>
      <dgm:spPr/>
    </dgm:pt>
    <dgm:pt modelId="{E51426E6-5AD0-4BC5-B6A3-BC15ED683949}" type="pres">
      <dgm:prSet presAssocID="{81347A91-C285-40B6-81B7-2D800E59F008}" presName="hierRoot3" presStyleCnt="0">
        <dgm:presLayoutVars>
          <dgm:hierBranch val="init"/>
        </dgm:presLayoutVars>
      </dgm:prSet>
      <dgm:spPr/>
    </dgm:pt>
    <dgm:pt modelId="{78F11D6D-707E-436B-A7A1-D28FAD5AF561}" type="pres">
      <dgm:prSet presAssocID="{81347A91-C285-40B6-81B7-2D800E59F008}" presName="rootComposite3" presStyleCnt="0"/>
      <dgm:spPr/>
    </dgm:pt>
    <dgm:pt modelId="{10996DA9-52E7-4ACD-A69B-93415C7BA06B}" type="pres">
      <dgm:prSet presAssocID="{81347A91-C285-40B6-81B7-2D800E59F008}" presName="rootText3" presStyleLbl="asst1" presStyleIdx="2" presStyleCnt="14">
        <dgm:presLayoutVars>
          <dgm:chPref val="3"/>
        </dgm:presLayoutVars>
      </dgm:prSet>
      <dgm:spPr/>
    </dgm:pt>
    <dgm:pt modelId="{DF00E3D4-823C-4B9D-9A15-0207336580D9}" type="pres">
      <dgm:prSet presAssocID="{81347A91-C285-40B6-81B7-2D800E59F008}" presName="rootConnector3" presStyleLbl="asst1" presStyleIdx="2" presStyleCnt="14"/>
      <dgm:spPr/>
    </dgm:pt>
    <dgm:pt modelId="{9B7255B7-A62C-4591-AB71-E1E57A89585C}" type="pres">
      <dgm:prSet presAssocID="{81347A91-C285-40B6-81B7-2D800E59F008}" presName="hierChild6" presStyleCnt="0"/>
      <dgm:spPr/>
    </dgm:pt>
    <dgm:pt modelId="{42CCAD10-E4C2-44DC-983B-D2A02D98C13B}" type="pres">
      <dgm:prSet presAssocID="{81347A91-C285-40B6-81B7-2D800E59F008}" presName="hierChild7" presStyleCnt="0"/>
      <dgm:spPr/>
    </dgm:pt>
    <dgm:pt modelId="{6D67EFB4-6B2C-497A-BAF0-A336F7A6F66C}" type="pres">
      <dgm:prSet presAssocID="{1949F100-413B-48A2-AF69-5EA5DEEE847C}" presName="Name111" presStyleLbl="parChTrans1D2" presStyleIdx="3" presStyleCnt="14"/>
      <dgm:spPr/>
    </dgm:pt>
    <dgm:pt modelId="{664FAD76-1781-4309-B6EE-982E42ED2041}" type="pres">
      <dgm:prSet presAssocID="{218D4F14-A0DF-432C-8CCE-1E4073A235F6}" presName="hierRoot3" presStyleCnt="0">
        <dgm:presLayoutVars>
          <dgm:hierBranch val="init"/>
        </dgm:presLayoutVars>
      </dgm:prSet>
      <dgm:spPr/>
    </dgm:pt>
    <dgm:pt modelId="{E13A6CF0-BA59-49AA-B55E-5286DDDC8B7C}" type="pres">
      <dgm:prSet presAssocID="{218D4F14-A0DF-432C-8CCE-1E4073A235F6}" presName="rootComposite3" presStyleCnt="0"/>
      <dgm:spPr/>
    </dgm:pt>
    <dgm:pt modelId="{A11C107D-C3BD-4201-9FF7-5ED5676D0263}" type="pres">
      <dgm:prSet presAssocID="{218D4F14-A0DF-432C-8CCE-1E4073A235F6}" presName="rootText3" presStyleLbl="asst1" presStyleIdx="3" presStyleCnt="14">
        <dgm:presLayoutVars>
          <dgm:chPref val="3"/>
        </dgm:presLayoutVars>
      </dgm:prSet>
      <dgm:spPr/>
    </dgm:pt>
    <dgm:pt modelId="{EF4455A4-72A9-47D4-ABE3-D477C11B1F46}" type="pres">
      <dgm:prSet presAssocID="{218D4F14-A0DF-432C-8CCE-1E4073A235F6}" presName="rootConnector3" presStyleLbl="asst1" presStyleIdx="3" presStyleCnt="14"/>
      <dgm:spPr/>
    </dgm:pt>
    <dgm:pt modelId="{0A9D5A15-8735-43B7-858D-08EE53941FF4}" type="pres">
      <dgm:prSet presAssocID="{218D4F14-A0DF-432C-8CCE-1E4073A235F6}" presName="hierChild6" presStyleCnt="0"/>
      <dgm:spPr/>
    </dgm:pt>
    <dgm:pt modelId="{BA475FED-0C77-4E66-8B0B-2EC4775F0033}" type="pres">
      <dgm:prSet presAssocID="{218D4F14-A0DF-432C-8CCE-1E4073A235F6}" presName="hierChild7" presStyleCnt="0"/>
      <dgm:spPr/>
    </dgm:pt>
    <dgm:pt modelId="{79AC86B9-1260-4EE3-A34D-247DE3570DE2}" type="pres">
      <dgm:prSet presAssocID="{B3E8BEFE-39DD-41F2-971C-F7640FEE9EC7}" presName="Name111" presStyleLbl="parChTrans1D2" presStyleIdx="4" presStyleCnt="14"/>
      <dgm:spPr/>
    </dgm:pt>
    <dgm:pt modelId="{D59F047A-E59A-43B7-A0D7-ABC2545D3853}" type="pres">
      <dgm:prSet presAssocID="{1F6105D2-49BF-48CA-8E24-77858ADAA9CE}" presName="hierRoot3" presStyleCnt="0">
        <dgm:presLayoutVars>
          <dgm:hierBranch val="init"/>
        </dgm:presLayoutVars>
      </dgm:prSet>
      <dgm:spPr/>
    </dgm:pt>
    <dgm:pt modelId="{1C546CC0-8A95-4830-8BE3-06C16907D592}" type="pres">
      <dgm:prSet presAssocID="{1F6105D2-49BF-48CA-8E24-77858ADAA9CE}" presName="rootComposite3" presStyleCnt="0"/>
      <dgm:spPr/>
    </dgm:pt>
    <dgm:pt modelId="{5BC8AA3F-8659-4BBF-B5DA-900C605F398F}" type="pres">
      <dgm:prSet presAssocID="{1F6105D2-49BF-48CA-8E24-77858ADAA9CE}" presName="rootText3" presStyleLbl="asst1" presStyleIdx="4" presStyleCnt="14">
        <dgm:presLayoutVars>
          <dgm:chPref val="3"/>
        </dgm:presLayoutVars>
      </dgm:prSet>
      <dgm:spPr/>
    </dgm:pt>
    <dgm:pt modelId="{5623C1FB-D07F-43CF-9040-37D3E11166A5}" type="pres">
      <dgm:prSet presAssocID="{1F6105D2-49BF-48CA-8E24-77858ADAA9CE}" presName="rootConnector3" presStyleLbl="asst1" presStyleIdx="4" presStyleCnt="14"/>
      <dgm:spPr/>
    </dgm:pt>
    <dgm:pt modelId="{2D540163-759D-4EFC-BE64-4E7750D84876}" type="pres">
      <dgm:prSet presAssocID="{1F6105D2-49BF-48CA-8E24-77858ADAA9CE}" presName="hierChild6" presStyleCnt="0"/>
      <dgm:spPr/>
    </dgm:pt>
    <dgm:pt modelId="{1B831CB8-C18B-4CBD-A935-4BCF6CC42529}" type="pres">
      <dgm:prSet presAssocID="{1F6105D2-49BF-48CA-8E24-77858ADAA9CE}" presName="hierChild7" presStyleCnt="0"/>
      <dgm:spPr/>
    </dgm:pt>
    <dgm:pt modelId="{BE95A274-3FF3-4DD3-A9E7-969E9F0D222F}" type="pres">
      <dgm:prSet presAssocID="{0EAE873E-929A-4483-8790-58153A445D92}" presName="Name111" presStyleLbl="parChTrans1D2" presStyleIdx="5" presStyleCnt="14"/>
      <dgm:spPr/>
    </dgm:pt>
    <dgm:pt modelId="{3755A554-820C-437B-938C-B32779B3B83B}" type="pres">
      <dgm:prSet presAssocID="{9622B4AA-5967-4674-BA32-1E73CB52ADCA}" presName="hierRoot3" presStyleCnt="0">
        <dgm:presLayoutVars>
          <dgm:hierBranch val="init"/>
        </dgm:presLayoutVars>
      </dgm:prSet>
      <dgm:spPr/>
    </dgm:pt>
    <dgm:pt modelId="{685C6566-B32C-4877-B32F-9C3523044598}" type="pres">
      <dgm:prSet presAssocID="{9622B4AA-5967-4674-BA32-1E73CB52ADCA}" presName="rootComposite3" presStyleCnt="0"/>
      <dgm:spPr/>
    </dgm:pt>
    <dgm:pt modelId="{EA88BCC7-9A1E-47E1-8425-D813BD0D3BC3}" type="pres">
      <dgm:prSet presAssocID="{9622B4AA-5967-4674-BA32-1E73CB52ADCA}" presName="rootText3" presStyleLbl="asst1" presStyleIdx="5" presStyleCnt="14">
        <dgm:presLayoutVars>
          <dgm:chPref val="3"/>
        </dgm:presLayoutVars>
      </dgm:prSet>
      <dgm:spPr/>
    </dgm:pt>
    <dgm:pt modelId="{3AEAB149-CD5F-4036-986F-2119CF443AB3}" type="pres">
      <dgm:prSet presAssocID="{9622B4AA-5967-4674-BA32-1E73CB52ADCA}" presName="rootConnector3" presStyleLbl="asst1" presStyleIdx="5" presStyleCnt="14"/>
      <dgm:spPr/>
    </dgm:pt>
    <dgm:pt modelId="{A9920450-8358-48E7-B60F-87036A87A431}" type="pres">
      <dgm:prSet presAssocID="{9622B4AA-5967-4674-BA32-1E73CB52ADCA}" presName="hierChild6" presStyleCnt="0"/>
      <dgm:spPr/>
    </dgm:pt>
    <dgm:pt modelId="{97904544-E939-4909-A27D-F4559F7D453A}" type="pres">
      <dgm:prSet presAssocID="{9622B4AA-5967-4674-BA32-1E73CB52ADCA}" presName="hierChild7" presStyleCnt="0"/>
      <dgm:spPr/>
    </dgm:pt>
    <dgm:pt modelId="{BD229EE4-D6D2-4ED8-9878-2976FEE4BBC2}" type="pres">
      <dgm:prSet presAssocID="{21B9C19C-A7EA-461C-864C-83796C8C6B12}" presName="Name111" presStyleLbl="parChTrans1D2" presStyleIdx="6" presStyleCnt="14"/>
      <dgm:spPr/>
    </dgm:pt>
    <dgm:pt modelId="{D3FF5F5F-72BB-49EE-AB11-1BF8E3930278}" type="pres">
      <dgm:prSet presAssocID="{01E935FE-C5F3-4905-9A07-86AD85840D42}" presName="hierRoot3" presStyleCnt="0">
        <dgm:presLayoutVars>
          <dgm:hierBranch val="init"/>
        </dgm:presLayoutVars>
      </dgm:prSet>
      <dgm:spPr/>
    </dgm:pt>
    <dgm:pt modelId="{8917D91C-B8B2-4577-8DFD-80E430DD93B2}" type="pres">
      <dgm:prSet presAssocID="{01E935FE-C5F3-4905-9A07-86AD85840D42}" presName="rootComposite3" presStyleCnt="0"/>
      <dgm:spPr/>
    </dgm:pt>
    <dgm:pt modelId="{82C0B669-5621-40C2-BED3-BBE9E5AE550F}" type="pres">
      <dgm:prSet presAssocID="{01E935FE-C5F3-4905-9A07-86AD85840D42}" presName="rootText3" presStyleLbl="asst1" presStyleIdx="6" presStyleCnt="14">
        <dgm:presLayoutVars>
          <dgm:chPref val="3"/>
        </dgm:presLayoutVars>
      </dgm:prSet>
      <dgm:spPr/>
    </dgm:pt>
    <dgm:pt modelId="{7453C3D9-0B83-4F0B-8D21-284B7558073A}" type="pres">
      <dgm:prSet presAssocID="{01E935FE-C5F3-4905-9A07-86AD85840D42}" presName="rootConnector3" presStyleLbl="asst1" presStyleIdx="6" presStyleCnt="14"/>
      <dgm:spPr/>
    </dgm:pt>
    <dgm:pt modelId="{4F680304-6497-4602-80F8-DDC6A1C45305}" type="pres">
      <dgm:prSet presAssocID="{01E935FE-C5F3-4905-9A07-86AD85840D42}" presName="hierChild6" presStyleCnt="0"/>
      <dgm:spPr/>
    </dgm:pt>
    <dgm:pt modelId="{EEDDA72D-F754-4828-BB18-2404A7465760}" type="pres">
      <dgm:prSet presAssocID="{01E935FE-C5F3-4905-9A07-86AD85840D42}" presName="hierChild7" presStyleCnt="0"/>
      <dgm:spPr/>
    </dgm:pt>
    <dgm:pt modelId="{39D64F04-7A2C-40AA-9FAB-AA3709EF254C}" type="pres">
      <dgm:prSet presAssocID="{E5C8CC48-3DB4-4D8E-9041-B24E4281F641}" presName="Name111" presStyleLbl="parChTrans1D2" presStyleIdx="7" presStyleCnt="14"/>
      <dgm:spPr/>
    </dgm:pt>
    <dgm:pt modelId="{816AB960-4FA5-4649-A2C3-216C902A8F92}" type="pres">
      <dgm:prSet presAssocID="{290A3F00-402E-45CB-AC06-F4D6197EF52B}" presName="hierRoot3" presStyleCnt="0">
        <dgm:presLayoutVars>
          <dgm:hierBranch val="init"/>
        </dgm:presLayoutVars>
      </dgm:prSet>
      <dgm:spPr/>
    </dgm:pt>
    <dgm:pt modelId="{53C77550-CCAC-4B6B-A9B3-C6DE934FE4A5}" type="pres">
      <dgm:prSet presAssocID="{290A3F00-402E-45CB-AC06-F4D6197EF52B}" presName="rootComposite3" presStyleCnt="0"/>
      <dgm:spPr/>
    </dgm:pt>
    <dgm:pt modelId="{D693632F-248D-457E-B1ED-7C741BF409D0}" type="pres">
      <dgm:prSet presAssocID="{290A3F00-402E-45CB-AC06-F4D6197EF52B}" presName="rootText3" presStyleLbl="asst1" presStyleIdx="7" presStyleCnt="14">
        <dgm:presLayoutVars>
          <dgm:chPref val="3"/>
        </dgm:presLayoutVars>
      </dgm:prSet>
      <dgm:spPr/>
    </dgm:pt>
    <dgm:pt modelId="{E7973667-34EB-4E40-8CF7-F88E0885F959}" type="pres">
      <dgm:prSet presAssocID="{290A3F00-402E-45CB-AC06-F4D6197EF52B}" presName="rootConnector3" presStyleLbl="asst1" presStyleIdx="7" presStyleCnt="14"/>
      <dgm:spPr/>
    </dgm:pt>
    <dgm:pt modelId="{32923DF2-5030-4C99-A082-9815CB9E99E5}" type="pres">
      <dgm:prSet presAssocID="{290A3F00-402E-45CB-AC06-F4D6197EF52B}" presName="hierChild6" presStyleCnt="0"/>
      <dgm:spPr/>
    </dgm:pt>
    <dgm:pt modelId="{A49F9FAC-3707-4A0B-AAD2-F74B9B010111}" type="pres">
      <dgm:prSet presAssocID="{290A3F00-402E-45CB-AC06-F4D6197EF52B}" presName="hierChild7" presStyleCnt="0"/>
      <dgm:spPr/>
    </dgm:pt>
    <dgm:pt modelId="{77A9B466-2122-4195-89CA-A4FFA797368B}" type="pres">
      <dgm:prSet presAssocID="{F639E8A1-4360-409C-9362-8FE2F00840DF}" presName="Name111" presStyleLbl="parChTrans1D2" presStyleIdx="8" presStyleCnt="14"/>
      <dgm:spPr/>
    </dgm:pt>
    <dgm:pt modelId="{A3835F72-F9B2-4243-A87C-AEC78CA88278}" type="pres">
      <dgm:prSet presAssocID="{7A92262E-FC31-4D9A-8DF3-6AB323ECE5D2}" presName="hierRoot3" presStyleCnt="0">
        <dgm:presLayoutVars>
          <dgm:hierBranch val="init"/>
        </dgm:presLayoutVars>
      </dgm:prSet>
      <dgm:spPr/>
    </dgm:pt>
    <dgm:pt modelId="{9B40E8D1-948C-4684-821E-D5AB23BA67E5}" type="pres">
      <dgm:prSet presAssocID="{7A92262E-FC31-4D9A-8DF3-6AB323ECE5D2}" presName="rootComposite3" presStyleCnt="0"/>
      <dgm:spPr/>
    </dgm:pt>
    <dgm:pt modelId="{EF58770C-5AD5-46B3-8A50-0A5FFD11CEFB}" type="pres">
      <dgm:prSet presAssocID="{7A92262E-FC31-4D9A-8DF3-6AB323ECE5D2}" presName="rootText3" presStyleLbl="asst1" presStyleIdx="8" presStyleCnt="14">
        <dgm:presLayoutVars>
          <dgm:chPref val="3"/>
        </dgm:presLayoutVars>
      </dgm:prSet>
      <dgm:spPr/>
    </dgm:pt>
    <dgm:pt modelId="{F6EC1D45-E3C1-4792-9237-F21E87DEF228}" type="pres">
      <dgm:prSet presAssocID="{7A92262E-FC31-4D9A-8DF3-6AB323ECE5D2}" presName="rootConnector3" presStyleLbl="asst1" presStyleIdx="8" presStyleCnt="14"/>
      <dgm:spPr/>
    </dgm:pt>
    <dgm:pt modelId="{CA1ABDDF-C36E-41F8-985C-B3C6769DCCB3}" type="pres">
      <dgm:prSet presAssocID="{7A92262E-FC31-4D9A-8DF3-6AB323ECE5D2}" presName="hierChild6" presStyleCnt="0"/>
      <dgm:spPr/>
    </dgm:pt>
    <dgm:pt modelId="{93EE2949-CBD5-4117-BD7A-F6D4B0C3FF23}" type="pres">
      <dgm:prSet presAssocID="{7A92262E-FC31-4D9A-8DF3-6AB323ECE5D2}" presName="hierChild7" presStyleCnt="0"/>
      <dgm:spPr/>
    </dgm:pt>
    <dgm:pt modelId="{2039F367-1CE0-4912-B62A-ADDBFFCA2692}" type="pres">
      <dgm:prSet presAssocID="{51C5D8A3-3839-45BB-A457-2A6085B407CA}" presName="Name111" presStyleLbl="parChTrans1D2" presStyleIdx="9" presStyleCnt="14"/>
      <dgm:spPr/>
    </dgm:pt>
    <dgm:pt modelId="{7F2914A9-21C2-440A-9ACD-B739284F7455}" type="pres">
      <dgm:prSet presAssocID="{64BE6449-70B1-4B46-9490-BF1CD77A9FB4}" presName="hierRoot3" presStyleCnt="0">
        <dgm:presLayoutVars>
          <dgm:hierBranch val="init"/>
        </dgm:presLayoutVars>
      </dgm:prSet>
      <dgm:spPr/>
    </dgm:pt>
    <dgm:pt modelId="{002D97E8-77D6-4C9A-825F-BC352EAE0F3D}" type="pres">
      <dgm:prSet presAssocID="{64BE6449-70B1-4B46-9490-BF1CD77A9FB4}" presName="rootComposite3" presStyleCnt="0"/>
      <dgm:spPr/>
    </dgm:pt>
    <dgm:pt modelId="{86858B81-A214-4F3E-BF4D-1A986F627D11}" type="pres">
      <dgm:prSet presAssocID="{64BE6449-70B1-4B46-9490-BF1CD77A9FB4}" presName="rootText3" presStyleLbl="asst1" presStyleIdx="9" presStyleCnt="14">
        <dgm:presLayoutVars>
          <dgm:chPref val="3"/>
        </dgm:presLayoutVars>
      </dgm:prSet>
      <dgm:spPr/>
    </dgm:pt>
    <dgm:pt modelId="{6540519B-ECC1-43E1-893D-E1EBD9543FD1}" type="pres">
      <dgm:prSet presAssocID="{64BE6449-70B1-4B46-9490-BF1CD77A9FB4}" presName="rootConnector3" presStyleLbl="asst1" presStyleIdx="9" presStyleCnt="14"/>
      <dgm:spPr/>
    </dgm:pt>
    <dgm:pt modelId="{5B2D715E-F98A-4430-A777-37A1441DC515}" type="pres">
      <dgm:prSet presAssocID="{64BE6449-70B1-4B46-9490-BF1CD77A9FB4}" presName="hierChild6" presStyleCnt="0"/>
      <dgm:spPr/>
    </dgm:pt>
    <dgm:pt modelId="{9C09CDF0-2BC4-4EF0-8B09-21255CFC7DB6}" type="pres">
      <dgm:prSet presAssocID="{64BE6449-70B1-4B46-9490-BF1CD77A9FB4}" presName="hierChild7" presStyleCnt="0"/>
      <dgm:spPr/>
    </dgm:pt>
    <dgm:pt modelId="{AF5C6055-C93A-4503-9E4A-29B2B4CD637D}" type="pres">
      <dgm:prSet presAssocID="{9CAFA0CF-A554-4E85-9F61-1366E056DC78}" presName="Name111" presStyleLbl="parChTrans1D2" presStyleIdx="10" presStyleCnt="14"/>
      <dgm:spPr/>
    </dgm:pt>
    <dgm:pt modelId="{71FA00E4-7526-44CC-A10A-07B1DA8807FE}" type="pres">
      <dgm:prSet presAssocID="{B4217D6A-FD9D-48C2-BD08-88C11F1BA165}" presName="hierRoot3" presStyleCnt="0">
        <dgm:presLayoutVars>
          <dgm:hierBranch val="init"/>
        </dgm:presLayoutVars>
      </dgm:prSet>
      <dgm:spPr/>
    </dgm:pt>
    <dgm:pt modelId="{EC00FB8F-AEEF-4C04-A5D3-DB0B9709C2B3}" type="pres">
      <dgm:prSet presAssocID="{B4217D6A-FD9D-48C2-BD08-88C11F1BA165}" presName="rootComposite3" presStyleCnt="0"/>
      <dgm:spPr/>
    </dgm:pt>
    <dgm:pt modelId="{C8E39444-2726-4396-AA90-7E1FD490780C}" type="pres">
      <dgm:prSet presAssocID="{B4217D6A-FD9D-48C2-BD08-88C11F1BA165}" presName="rootText3" presStyleLbl="asst1" presStyleIdx="10" presStyleCnt="14">
        <dgm:presLayoutVars>
          <dgm:chPref val="3"/>
        </dgm:presLayoutVars>
      </dgm:prSet>
      <dgm:spPr/>
    </dgm:pt>
    <dgm:pt modelId="{073FF582-ED30-494D-ABE5-533F189F0ADB}" type="pres">
      <dgm:prSet presAssocID="{B4217D6A-FD9D-48C2-BD08-88C11F1BA165}" presName="rootConnector3" presStyleLbl="asst1" presStyleIdx="10" presStyleCnt="14"/>
      <dgm:spPr/>
    </dgm:pt>
    <dgm:pt modelId="{74AABC71-8D42-4C9F-863B-0695DB03FEFB}" type="pres">
      <dgm:prSet presAssocID="{B4217D6A-FD9D-48C2-BD08-88C11F1BA165}" presName="hierChild6" presStyleCnt="0"/>
      <dgm:spPr/>
    </dgm:pt>
    <dgm:pt modelId="{87991CC2-7FE0-416A-B8DB-D9E9C8E53864}" type="pres">
      <dgm:prSet presAssocID="{B4217D6A-FD9D-48C2-BD08-88C11F1BA165}" presName="hierChild7" presStyleCnt="0"/>
      <dgm:spPr/>
    </dgm:pt>
    <dgm:pt modelId="{212F09E5-402B-4437-AD9D-4AD3875FA964}" type="pres">
      <dgm:prSet presAssocID="{09C2C92E-B934-4178-A811-3AAB6F4DEEC9}" presName="Name111" presStyleLbl="parChTrans1D2" presStyleIdx="11" presStyleCnt="14"/>
      <dgm:spPr/>
    </dgm:pt>
    <dgm:pt modelId="{FE1B8D77-D2F3-4444-9EB4-8657C74D2C56}" type="pres">
      <dgm:prSet presAssocID="{0F6F3150-DD26-426F-BD15-4425F3579C36}" presName="hierRoot3" presStyleCnt="0">
        <dgm:presLayoutVars>
          <dgm:hierBranch val="init"/>
        </dgm:presLayoutVars>
      </dgm:prSet>
      <dgm:spPr/>
    </dgm:pt>
    <dgm:pt modelId="{275C32AA-BE91-46FF-96D4-EE2E5EA89145}" type="pres">
      <dgm:prSet presAssocID="{0F6F3150-DD26-426F-BD15-4425F3579C36}" presName="rootComposite3" presStyleCnt="0"/>
      <dgm:spPr/>
    </dgm:pt>
    <dgm:pt modelId="{4D2B89A3-0BEF-4B7B-9166-D1F36CAAB9AC}" type="pres">
      <dgm:prSet presAssocID="{0F6F3150-DD26-426F-BD15-4425F3579C36}" presName="rootText3" presStyleLbl="asst1" presStyleIdx="11" presStyleCnt="14">
        <dgm:presLayoutVars>
          <dgm:chPref val="3"/>
        </dgm:presLayoutVars>
      </dgm:prSet>
      <dgm:spPr/>
    </dgm:pt>
    <dgm:pt modelId="{6C90A7BE-2124-4FB1-8876-84416D28F91E}" type="pres">
      <dgm:prSet presAssocID="{0F6F3150-DD26-426F-BD15-4425F3579C36}" presName="rootConnector3" presStyleLbl="asst1" presStyleIdx="11" presStyleCnt="14"/>
      <dgm:spPr/>
    </dgm:pt>
    <dgm:pt modelId="{8AFF0DB2-F296-4554-801C-07E06BF614F9}" type="pres">
      <dgm:prSet presAssocID="{0F6F3150-DD26-426F-BD15-4425F3579C36}" presName="hierChild6" presStyleCnt="0"/>
      <dgm:spPr/>
    </dgm:pt>
    <dgm:pt modelId="{07A5BB34-435C-47AF-A09B-F41E16CEE9B2}" type="pres">
      <dgm:prSet presAssocID="{0F6F3150-DD26-426F-BD15-4425F3579C36}" presName="hierChild7" presStyleCnt="0"/>
      <dgm:spPr/>
    </dgm:pt>
    <dgm:pt modelId="{8538CCFE-D517-4F79-9976-877234BFCBB0}" type="pres">
      <dgm:prSet presAssocID="{F71624B7-3681-482D-9E06-FCD1E4D5091E}" presName="Name111" presStyleLbl="parChTrans1D2" presStyleIdx="12" presStyleCnt="14"/>
      <dgm:spPr/>
    </dgm:pt>
    <dgm:pt modelId="{606EB6E2-9B7D-46F9-8970-6B6D814FBBBC}" type="pres">
      <dgm:prSet presAssocID="{487A8523-D013-4E52-AC93-779BE8C98114}" presName="hierRoot3" presStyleCnt="0">
        <dgm:presLayoutVars>
          <dgm:hierBranch val="init"/>
        </dgm:presLayoutVars>
      </dgm:prSet>
      <dgm:spPr/>
    </dgm:pt>
    <dgm:pt modelId="{3D183EB9-C27E-40BC-B558-ABDA58C02B8B}" type="pres">
      <dgm:prSet presAssocID="{487A8523-D013-4E52-AC93-779BE8C98114}" presName="rootComposite3" presStyleCnt="0"/>
      <dgm:spPr/>
    </dgm:pt>
    <dgm:pt modelId="{09A176CC-62B2-41B4-BED7-050D0629CBED}" type="pres">
      <dgm:prSet presAssocID="{487A8523-D013-4E52-AC93-779BE8C98114}" presName="rootText3" presStyleLbl="asst1" presStyleIdx="12" presStyleCnt="14">
        <dgm:presLayoutVars>
          <dgm:chPref val="3"/>
        </dgm:presLayoutVars>
      </dgm:prSet>
      <dgm:spPr/>
    </dgm:pt>
    <dgm:pt modelId="{D0E423CF-2D54-4D64-A781-5DD458A680EB}" type="pres">
      <dgm:prSet presAssocID="{487A8523-D013-4E52-AC93-779BE8C98114}" presName="rootConnector3" presStyleLbl="asst1" presStyleIdx="12" presStyleCnt="14"/>
      <dgm:spPr/>
    </dgm:pt>
    <dgm:pt modelId="{F36FFAB1-AB7B-4462-9AAC-23F8441C04C2}" type="pres">
      <dgm:prSet presAssocID="{487A8523-D013-4E52-AC93-779BE8C98114}" presName="hierChild6" presStyleCnt="0"/>
      <dgm:spPr/>
    </dgm:pt>
    <dgm:pt modelId="{835C4C7A-79B2-4678-87E4-24D660133183}" type="pres">
      <dgm:prSet presAssocID="{487A8523-D013-4E52-AC93-779BE8C98114}" presName="hierChild7" presStyleCnt="0"/>
      <dgm:spPr/>
    </dgm:pt>
    <dgm:pt modelId="{A6141015-CC17-481B-9D22-206C9F9E5290}" type="pres">
      <dgm:prSet presAssocID="{7BEA357B-43B4-49B7-B296-7F8039555440}" presName="Name111" presStyleLbl="parChTrans1D2" presStyleIdx="13" presStyleCnt="14"/>
      <dgm:spPr/>
    </dgm:pt>
    <dgm:pt modelId="{3502B9D9-A827-42DF-9658-2172491829B7}" type="pres">
      <dgm:prSet presAssocID="{BFF2E1A5-E7C1-4774-9968-AECBCB251787}" presName="hierRoot3" presStyleCnt="0">
        <dgm:presLayoutVars>
          <dgm:hierBranch val="init"/>
        </dgm:presLayoutVars>
      </dgm:prSet>
      <dgm:spPr/>
    </dgm:pt>
    <dgm:pt modelId="{8698FCD4-297E-4DB4-87A8-1CB31600794B}" type="pres">
      <dgm:prSet presAssocID="{BFF2E1A5-E7C1-4774-9968-AECBCB251787}" presName="rootComposite3" presStyleCnt="0"/>
      <dgm:spPr/>
    </dgm:pt>
    <dgm:pt modelId="{D9D5E2B1-9A93-4A91-9078-FED3E23B0B73}" type="pres">
      <dgm:prSet presAssocID="{BFF2E1A5-E7C1-4774-9968-AECBCB251787}" presName="rootText3" presStyleLbl="asst1" presStyleIdx="13" presStyleCnt="14">
        <dgm:presLayoutVars>
          <dgm:chPref val="3"/>
        </dgm:presLayoutVars>
      </dgm:prSet>
      <dgm:spPr/>
    </dgm:pt>
    <dgm:pt modelId="{4BDE73CA-5FD2-4421-A60E-C8374E6F4496}" type="pres">
      <dgm:prSet presAssocID="{BFF2E1A5-E7C1-4774-9968-AECBCB251787}" presName="rootConnector3" presStyleLbl="asst1" presStyleIdx="13" presStyleCnt="14"/>
      <dgm:spPr/>
    </dgm:pt>
    <dgm:pt modelId="{B147CB70-85BB-4A8E-9CAC-2A779BACD102}" type="pres">
      <dgm:prSet presAssocID="{BFF2E1A5-E7C1-4774-9968-AECBCB251787}" presName="hierChild6" presStyleCnt="0"/>
      <dgm:spPr/>
    </dgm:pt>
    <dgm:pt modelId="{6EED6A03-E320-417F-BE13-2F5BD9303F1B}" type="pres">
      <dgm:prSet presAssocID="{BFF2E1A5-E7C1-4774-9968-AECBCB251787}" presName="hierChild7" presStyleCnt="0"/>
      <dgm:spPr/>
    </dgm:pt>
  </dgm:ptLst>
  <dgm:cxnLst>
    <dgm:cxn modelId="{12FC5814-473B-4CCE-81E5-F6CBEDBE0214}" srcId="{B7E05BAC-A75E-4D6B-96F2-802920874A6A}" destId="{0F6F3150-DD26-426F-BD15-4425F3579C36}" srcOrd="11" destOrd="0" parTransId="{09C2C92E-B934-4178-A811-3AAB6F4DEEC9}" sibTransId="{3943C5EF-FDA2-4B22-9F87-36F83A88C0D1}"/>
    <dgm:cxn modelId="{D8F0FA17-1EAD-4B36-A533-6FBAAF26E8C1}" srcId="{CBDB2121-266D-4320-9197-70E0E8C8C2BB}" destId="{B7E05BAC-A75E-4D6B-96F2-802920874A6A}" srcOrd="0" destOrd="0" parTransId="{254F00F9-E593-4480-A2AD-2FDEE753C49F}" sibTransId="{5309AD08-E4A4-4E9C-86CF-4CEF8DCA7BE9}"/>
    <dgm:cxn modelId="{5AA1DD1A-001A-48B4-8743-BC8EA48E89CD}" srcId="{B7E05BAC-A75E-4D6B-96F2-802920874A6A}" destId="{64BE6449-70B1-4B46-9490-BF1CD77A9FB4}" srcOrd="9" destOrd="0" parTransId="{51C5D8A3-3839-45BB-A457-2A6085B407CA}" sibTransId="{90D01019-93EC-41C3-B588-1DB3DA24E34D}"/>
    <dgm:cxn modelId="{C64D871E-CBEC-4E20-BCA6-C0EF7AFD8D90}" type="presOf" srcId="{5536F929-BDE4-4BC0-A9B9-ACD30B2B49F3}" destId="{97F345E2-250D-422F-A1DC-BEA6DFBE479B}" srcOrd="0" destOrd="0" presId="urn:microsoft.com/office/officeart/2005/8/layout/orgChart1"/>
    <dgm:cxn modelId="{CB5DE01E-819C-4C96-BBE5-9775B5E8AF0A}" type="presOf" srcId="{E5C8CC48-3DB4-4D8E-9041-B24E4281F641}" destId="{39D64F04-7A2C-40AA-9FAB-AA3709EF254C}" srcOrd="0" destOrd="0" presId="urn:microsoft.com/office/officeart/2005/8/layout/orgChart1"/>
    <dgm:cxn modelId="{C208F027-EAB2-4EA9-B37D-F173047D3BBC}" type="presOf" srcId="{218D4F14-A0DF-432C-8CCE-1E4073A235F6}" destId="{A11C107D-C3BD-4201-9FF7-5ED5676D0263}" srcOrd="0" destOrd="0" presId="urn:microsoft.com/office/officeart/2005/8/layout/orgChart1"/>
    <dgm:cxn modelId="{55453A28-78A6-49B9-BE62-4D9F085092BF}" type="presOf" srcId="{81347A91-C285-40B6-81B7-2D800E59F008}" destId="{DF00E3D4-823C-4B9D-9A15-0207336580D9}" srcOrd="1" destOrd="0" presId="urn:microsoft.com/office/officeart/2005/8/layout/orgChart1"/>
    <dgm:cxn modelId="{991DDE2A-2C7D-43B9-988D-36374AEBC1F5}" srcId="{B7E05BAC-A75E-4D6B-96F2-802920874A6A}" destId="{01E935FE-C5F3-4905-9A07-86AD85840D42}" srcOrd="6" destOrd="0" parTransId="{21B9C19C-A7EA-461C-864C-83796C8C6B12}" sibTransId="{44189B9E-8CCD-4126-9C71-3723D433BE35}"/>
    <dgm:cxn modelId="{6179222F-264C-4322-847E-95445958F413}" type="presOf" srcId="{B7E05BAC-A75E-4D6B-96F2-802920874A6A}" destId="{81D92004-95B2-4967-8498-0BEB318252F6}" srcOrd="1" destOrd="0" presId="urn:microsoft.com/office/officeart/2005/8/layout/orgChart1"/>
    <dgm:cxn modelId="{5947EC2F-715C-41AE-AF8B-B8A68C65D188}" type="presOf" srcId="{290A3F00-402E-45CB-AC06-F4D6197EF52B}" destId="{D693632F-248D-457E-B1ED-7C741BF409D0}" srcOrd="0" destOrd="0" presId="urn:microsoft.com/office/officeart/2005/8/layout/orgChart1"/>
    <dgm:cxn modelId="{D171D534-9847-40B8-9C5D-73E9BF40236B}" type="presOf" srcId="{81347A91-C285-40B6-81B7-2D800E59F008}" destId="{10996DA9-52E7-4ACD-A69B-93415C7BA06B}" srcOrd="0" destOrd="0" presId="urn:microsoft.com/office/officeart/2005/8/layout/orgChart1"/>
    <dgm:cxn modelId="{E8BC2B35-1C7D-47F8-8E60-FE170921D58A}" type="presOf" srcId="{487A8523-D013-4E52-AC93-779BE8C98114}" destId="{D0E423CF-2D54-4D64-A781-5DD458A680EB}" srcOrd="1" destOrd="0" presId="urn:microsoft.com/office/officeart/2005/8/layout/orgChart1"/>
    <dgm:cxn modelId="{A122D835-BDD2-460A-A544-C400E5351CEF}" type="presOf" srcId="{1F6105D2-49BF-48CA-8E24-77858ADAA9CE}" destId="{5623C1FB-D07F-43CF-9040-37D3E11166A5}" srcOrd="1" destOrd="0" presId="urn:microsoft.com/office/officeart/2005/8/layout/orgChart1"/>
    <dgm:cxn modelId="{FE6ED43C-295E-4C98-B1F8-AA268CB71F12}" type="presOf" srcId="{A6FA7ABF-BFCB-4DF2-B366-6F7601618AA3}" destId="{76EC0CFA-4CE8-4E2A-B9F1-1D372B73283E}" srcOrd="0" destOrd="0" presId="urn:microsoft.com/office/officeart/2005/8/layout/orgChart1"/>
    <dgm:cxn modelId="{BA04BE3E-B5C4-4F96-96E1-6C530D48FE81}" type="presOf" srcId="{9622B4AA-5967-4674-BA32-1E73CB52ADCA}" destId="{EA88BCC7-9A1E-47E1-8425-D813BD0D3BC3}" srcOrd="0" destOrd="0" presId="urn:microsoft.com/office/officeart/2005/8/layout/orgChart1"/>
    <dgm:cxn modelId="{E4F28F5B-0BEE-4FE4-82C0-9EFD94412E3D}" type="presOf" srcId="{64BE6449-70B1-4B46-9490-BF1CD77A9FB4}" destId="{86858B81-A214-4F3E-BF4D-1A986F627D11}" srcOrd="0" destOrd="0" presId="urn:microsoft.com/office/officeart/2005/8/layout/orgChart1"/>
    <dgm:cxn modelId="{34D0335D-1564-4CF3-B761-FE6818061014}" type="presOf" srcId="{B4217D6A-FD9D-48C2-BD08-88C11F1BA165}" destId="{C8E39444-2726-4396-AA90-7E1FD490780C}" srcOrd="0" destOrd="0" presId="urn:microsoft.com/office/officeart/2005/8/layout/orgChart1"/>
    <dgm:cxn modelId="{90A0805E-85F9-4FBA-A1BF-8FA4760CDAC4}" type="presOf" srcId="{A8D69DB4-2566-4F30-AD1E-3FCC8CAFE54F}" destId="{A8EF3F8A-A0DD-4B23-B452-FBC02AD0E720}" srcOrd="0" destOrd="0" presId="urn:microsoft.com/office/officeart/2005/8/layout/orgChart1"/>
    <dgm:cxn modelId="{7121D862-A159-4CA6-A2D8-F91BA6E52A34}" type="presOf" srcId="{EFDA73FB-4576-4BAB-ADFA-09CA59BAEF84}" destId="{EC7DEBB7-15FB-4CB5-ABF2-9D1081018289}" srcOrd="0" destOrd="0" presId="urn:microsoft.com/office/officeart/2005/8/layout/orgChart1"/>
    <dgm:cxn modelId="{A8CEF243-36C9-4AB8-9B67-DBD7BC676EF1}" type="presOf" srcId="{5536F929-BDE4-4BC0-A9B9-ACD30B2B49F3}" destId="{147F8CA6-2699-4D07-AB53-E51F58174914}" srcOrd="1" destOrd="0" presId="urn:microsoft.com/office/officeart/2005/8/layout/orgChart1"/>
    <dgm:cxn modelId="{F8B46045-4BE2-4328-8359-1517563AB368}" type="presOf" srcId="{64BE6449-70B1-4B46-9490-BF1CD77A9FB4}" destId="{6540519B-ECC1-43E1-893D-E1EBD9543FD1}" srcOrd="1" destOrd="0" presId="urn:microsoft.com/office/officeart/2005/8/layout/orgChart1"/>
    <dgm:cxn modelId="{28B32B46-F86B-488D-A09A-4D24EA140EE9}" type="presOf" srcId="{B3E8BEFE-39DD-41F2-971C-F7640FEE9EC7}" destId="{79AC86B9-1260-4EE3-A34D-247DE3570DE2}" srcOrd="0" destOrd="0" presId="urn:microsoft.com/office/officeart/2005/8/layout/orgChart1"/>
    <dgm:cxn modelId="{933EE26C-3884-4147-8942-90364419CDB1}" type="presOf" srcId="{487A8523-D013-4E52-AC93-779BE8C98114}" destId="{09A176CC-62B2-41B4-BED7-050D0629CBED}" srcOrd="0" destOrd="0" presId="urn:microsoft.com/office/officeart/2005/8/layout/orgChart1"/>
    <dgm:cxn modelId="{CE560B4E-F90C-4D5C-82FD-111F2B55F921}" srcId="{B7E05BAC-A75E-4D6B-96F2-802920874A6A}" destId="{B4217D6A-FD9D-48C2-BD08-88C11F1BA165}" srcOrd="10" destOrd="0" parTransId="{9CAFA0CF-A554-4E85-9F61-1366E056DC78}" sibTransId="{73EFCD91-CC38-4FB0-894A-1EEA711BACCA}"/>
    <dgm:cxn modelId="{64D8206E-FF77-4002-8C9E-2CDF6A3058EB}" type="presOf" srcId="{01E935FE-C5F3-4905-9A07-86AD85840D42}" destId="{7453C3D9-0B83-4F0B-8D21-284B7558073A}" srcOrd="1" destOrd="0" presId="urn:microsoft.com/office/officeart/2005/8/layout/orgChart1"/>
    <dgm:cxn modelId="{1CB98C6F-3D71-4359-B638-C8599D22ABAD}" srcId="{B7E05BAC-A75E-4D6B-96F2-802920874A6A}" destId="{5536F929-BDE4-4BC0-A9B9-ACD30B2B49F3}" srcOrd="1" destOrd="0" parTransId="{1230DFC5-1109-4E63-8BD7-A941AEA69B5A}" sibTransId="{8725A63C-6C81-416B-8874-AE9D9D1392AB}"/>
    <dgm:cxn modelId="{1D544971-50C8-42B6-99F5-091C596BD50B}" type="presOf" srcId="{7BEA357B-43B4-49B7-B296-7F8039555440}" destId="{A6141015-CC17-481B-9D22-206C9F9E5290}" srcOrd="0" destOrd="0" presId="urn:microsoft.com/office/officeart/2005/8/layout/orgChart1"/>
    <dgm:cxn modelId="{B2DEF853-F5AE-4313-BCAB-6B257C9542BF}" type="presOf" srcId="{51C5D8A3-3839-45BB-A457-2A6085B407CA}" destId="{2039F367-1CE0-4912-B62A-ADDBFFCA2692}" srcOrd="0" destOrd="0" presId="urn:microsoft.com/office/officeart/2005/8/layout/orgChart1"/>
    <dgm:cxn modelId="{89C08854-18CF-452F-B4E3-4D6F081C5972}" type="presOf" srcId="{9CAFA0CF-A554-4E85-9F61-1366E056DC78}" destId="{AF5C6055-C93A-4503-9E4A-29B2B4CD637D}" srcOrd="0" destOrd="0" presId="urn:microsoft.com/office/officeart/2005/8/layout/orgChart1"/>
    <dgm:cxn modelId="{76FF4978-D16C-407D-8FA2-CFFADE071F43}" type="presOf" srcId="{0F6F3150-DD26-426F-BD15-4425F3579C36}" destId="{4D2B89A3-0BEF-4B7B-9166-D1F36CAAB9AC}" srcOrd="0" destOrd="0" presId="urn:microsoft.com/office/officeart/2005/8/layout/orgChart1"/>
    <dgm:cxn modelId="{FAFEE778-CBAF-4270-89ED-F3E7CC695DE7}" type="presOf" srcId="{218D4F14-A0DF-432C-8CCE-1E4073A235F6}" destId="{EF4455A4-72A9-47D4-ABE3-D477C11B1F46}" srcOrd="1" destOrd="0" presId="urn:microsoft.com/office/officeart/2005/8/layout/orgChart1"/>
    <dgm:cxn modelId="{4AF91082-70CB-44EF-B49D-AB559D6118AE}" srcId="{B7E05BAC-A75E-4D6B-96F2-802920874A6A}" destId="{BFF2E1A5-E7C1-4774-9968-AECBCB251787}" srcOrd="13" destOrd="0" parTransId="{7BEA357B-43B4-49B7-B296-7F8039555440}" sibTransId="{99053C99-DF4C-4736-AC5C-290109C5EAED}"/>
    <dgm:cxn modelId="{0BB04682-E188-4841-8A06-585B204B4282}" type="presOf" srcId="{1F6105D2-49BF-48CA-8E24-77858ADAA9CE}" destId="{5BC8AA3F-8659-4BBF-B5DA-900C605F398F}" srcOrd="0" destOrd="0" presId="urn:microsoft.com/office/officeart/2005/8/layout/orgChart1"/>
    <dgm:cxn modelId="{749BF184-6BC9-441D-8313-8EEB6D7660E1}" type="presOf" srcId="{01E935FE-C5F3-4905-9A07-86AD85840D42}" destId="{82C0B669-5621-40C2-BED3-BBE9E5AE550F}" srcOrd="0" destOrd="0" presId="urn:microsoft.com/office/officeart/2005/8/layout/orgChart1"/>
    <dgm:cxn modelId="{78386B88-F709-41A7-AE00-5A085A4CF1E1}" srcId="{B7E05BAC-A75E-4D6B-96F2-802920874A6A}" destId="{1F6105D2-49BF-48CA-8E24-77858ADAA9CE}" srcOrd="4" destOrd="0" parTransId="{B3E8BEFE-39DD-41F2-971C-F7640FEE9EC7}" sibTransId="{5FC06E07-E04D-4C97-95C8-7D0EFB0C9D5F}"/>
    <dgm:cxn modelId="{D652C690-E2A7-46AD-AAE2-0EF454AB45DA}" type="presOf" srcId="{EFDA73FB-4576-4BAB-ADFA-09CA59BAEF84}" destId="{BE1D3D6D-3692-4AA8-9D16-F324B8739717}" srcOrd="1" destOrd="0" presId="urn:microsoft.com/office/officeart/2005/8/layout/orgChart1"/>
    <dgm:cxn modelId="{DFBEDF91-87A3-4519-BF79-14444FD9EE9A}" type="presOf" srcId="{F639E8A1-4360-409C-9362-8FE2F00840DF}" destId="{77A9B466-2122-4195-89CA-A4FFA797368B}" srcOrd="0" destOrd="0" presId="urn:microsoft.com/office/officeart/2005/8/layout/orgChart1"/>
    <dgm:cxn modelId="{C5A0C692-96D2-4064-B1C3-B25A64C9AC85}" type="presOf" srcId="{0F6F3150-DD26-426F-BD15-4425F3579C36}" destId="{6C90A7BE-2124-4FB1-8876-84416D28F91E}" srcOrd="1" destOrd="0" presId="urn:microsoft.com/office/officeart/2005/8/layout/orgChart1"/>
    <dgm:cxn modelId="{EBC5C693-1C2B-4A9E-A154-81B0F1119B31}" type="presOf" srcId="{B4217D6A-FD9D-48C2-BD08-88C11F1BA165}" destId="{073FF582-ED30-494D-ABE5-533F189F0ADB}" srcOrd="1" destOrd="0" presId="urn:microsoft.com/office/officeart/2005/8/layout/orgChart1"/>
    <dgm:cxn modelId="{BEC47C95-E3F0-42F4-817A-97A9BD247056}" type="presOf" srcId="{1949F100-413B-48A2-AF69-5EA5DEEE847C}" destId="{6D67EFB4-6B2C-497A-BAF0-A336F7A6F66C}" srcOrd="0" destOrd="0" presId="urn:microsoft.com/office/officeart/2005/8/layout/orgChart1"/>
    <dgm:cxn modelId="{030EAF96-B909-4D17-9E09-6D96BABE9D45}" srcId="{B7E05BAC-A75E-4D6B-96F2-802920874A6A}" destId="{290A3F00-402E-45CB-AC06-F4D6197EF52B}" srcOrd="7" destOrd="0" parTransId="{E5C8CC48-3DB4-4D8E-9041-B24E4281F641}" sibTransId="{499FC3CC-C7F0-41BA-BAC3-4110DE206853}"/>
    <dgm:cxn modelId="{22031397-F516-4A3C-AC5D-CBD56AF5C056}" type="presOf" srcId="{7A92262E-FC31-4D9A-8DF3-6AB323ECE5D2}" destId="{F6EC1D45-E3C1-4792-9237-F21E87DEF228}" srcOrd="1" destOrd="0" presId="urn:microsoft.com/office/officeart/2005/8/layout/orgChart1"/>
    <dgm:cxn modelId="{E7333297-D2FE-4FDD-9CC5-5CA474E25E27}" type="presOf" srcId="{0EAE873E-929A-4483-8790-58153A445D92}" destId="{BE95A274-3FF3-4DD3-A9E7-969E9F0D222F}" srcOrd="0" destOrd="0" presId="urn:microsoft.com/office/officeart/2005/8/layout/orgChart1"/>
    <dgm:cxn modelId="{0A97EC9A-10E9-4BEF-AFBB-F564B2AAD8BA}" type="presOf" srcId="{CBDB2121-266D-4320-9197-70E0E8C8C2BB}" destId="{AAED2FF0-A52E-4A68-84C0-A4A05697F9C9}" srcOrd="0" destOrd="0" presId="urn:microsoft.com/office/officeart/2005/8/layout/orgChart1"/>
    <dgm:cxn modelId="{75ADC09B-9422-4364-B710-46851E0C42D1}" type="presOf" srcId="{21B9C19C-A7EA-461C-864C-83796C8C6B12}" destId="{BD229EE4-D6D2-4ED8-9878-2976FEE4BBC2}" srcOrd="0" destOrd="0" presId="urn:microsoft.com/office/officeart/2005/8/layout/orgChart1"/>
    <dgm:cxn modelId="{89B28DB0-A4BF-47BB-BB5A-08A2BF930D4F}" srcId="{B7E05BAC-A75E-4D6B-96F2-802920874A6A}" destId="{218D4F14-A0DF-432C-8CCE-1E4073A235F6}" srcOrd="3" destOrd="0" parTransId="{1949F100-413B-48A2-AF69-5EA5DEEE847C}" sibTransId="{FAD1DC0F-ABC3-4F9D-8D63-C7280EFA5B24}"/>
    <dgm:cxn modelId="{44F5D5B3-4A33-4B5E-8E5B-A22D9BA2E545}" type="presOf" srcId="{F71624B7-3681-482D-9E06-FCD1E4D5091E}" destId="{8538CCFE-D517-4F79-9976-877234BFCBB0}" srcOrd="0" destOrd="0" presId="urn:microsoft.com/office/officeart/2005/8/layout/orgChart1"/>
    <dgm:cxn modelId="{77F2EEB4-9938-486D-8CAC-F6DFF174265B}" srcId="{B7E05BAC-A75E-4D6B-96F2-802920874A6A}" destId="{487A8523-D013-4E52-AC93-779BE8C98114}" srcOrd="12" destOrd="0" parTransId="{F71624B7-3681-482D-9E06-FCD1E4D5091E}" sibTransId="{FAF5571D-3E48-43DE-B382-5FCB04A41F7F}"/>
    <dgm:cxn modelId="{FAEB99BA-3C70-4DC0-80FC-F9936A674378}" type="presOf" srcId="{09C2C92E-B934-4178-A811-3AAB6F4DEEC9}" destId="{212F09E5-402B-4437-AD9D-4AD3875FA964}" srcOrd="0" destOrd="0" presId="urn:microsoft.com/office/officeart/2005/8/layout/orgChart1"/>
    <dgm:cxn modelId="{10C877BF-5ABF-4ECE-BB82-8A6EA0F19341}" srcId="{B7E05BAC-A75E-4D6B-96F2-802920874A6A}" destId="{7A92262E-FC31-4D9A-8DF3-6AB323ECE5D2}" srcOrd="8" destOrd="0" parTransId="{F639E8A1-4360-409C-9362-8FE2F00840DF}" sibTransId="{FA9A5473-1536-46F8-8C7E-5EADF7AC984D}"/>
    <dgm:cxn modelId="{3A2D50C3-DE53-40C3-93AE-3E9E195AC5AB}" type="presOf" srcId="{BFF2E1A5-E7C1-4774-9968-AECBCB251787}" destId="{D9D5E2B1-9A93-4A91-9078-FED3E23B0B73}" srcOrd="0" destOrd="0" presId="urn:microsoft.com/office/officeart/2005/8/layout/orgChart1"/>
    <dgm:cxn modelId="{474265CA-831E-46BA-ABE7-0C05C0D849A4}" type="presOf" srcId="{9622B4AA-5967-4674-BA32-1E73CB52ADCA}" destId="{3AEAB149-CD5F-4036-986F-2119CF443AB3}" srcOrd="1" destOrd="0" presId="urn:microsoft.com/office/officeart/2005/8/layout/orgChart1"/>
    <dgm:cxn modelId="{115737DB-63EC-4AE9-B3AA-592996215E45}" type="presOf" srcId="{1230DFC5-1109-4E63-8BD7-A941AEA69B5A}" destId="{8F1AB367-A375-4A96-B1B8-523D9BE48419}" srcOrd="0" destOrd="0" presId="urn:microsoft.com/office/officeart/2005/8/layout/orgChart1"/>
    <dgm:cxn modelId="{260129DD-7C65-4529-9F7F-C69F308A68D0}" type="presOf" srcId="{B7E05BAC-A75E-4D6B-96F2-802920874A6A}" destId="{08428511-2D1A-4B02-B195-5E811ACB5A0A}" srcOrd="0" destOrd="0" presId="urn:microsoft.com/office/officeart/2005/8/layout/orgChart1"/>
    <dgm:cxn modelId="{2E592DE0-D43B-4BB8-8182-4185F4AEEA45}" srcId="{B7E05BAC-A75E-4D6B-96F2-802920874A6A}" destId="{EFDA73FB-4576-4BAB-ADFA-09CA59BAEF84}" srcOrd="0" destOrd="0" parTransId="{A8D69DB4-2566-4F30-AD1E-3FCC8CAFE54F}" sibTransId="{5C59EF60-4C12-417C-B84A-83942D8B18ED}"/>
    <dgm:cxn modelId="{5ECC4AE7-C43E-458B-87A7-DEE8E27161A9}" srcId="{B7E05BAC-A75E-4D6B-96F2-802920874A6A}" destId="{81347A91-C285-40B6-81B7-2D800E59F008}" srcOrd="2" destOrd="0" parTransId="{A6FA7ABF-BFCB-4DF2-B366-6F7601618AA3}" sibTransId="{9E76D02F-A24C-4A9F-BD9F-120D1B01B9C2}"/>
    <dgm:cxn modelId="{AB8BEEE7-C124-48D9-9E4F-B89AB64D5B37}" srcId="{B7E05BAC-A75E-4D6B-96F2-802920874A6A}" destId="{9622B4AA-5967-4674-BA32-1E73CB52ADCA}" srcOrd="5" destOrd="0" parTransId="{0EAE873E-929A-4483-8790-58153A445D92}" sibTransId="{209C922A-EE1E-4E20-A0E7-CA144E8DF939}"/>
    <dgm:cxn modelId="{4BF204E9-B145-44A6-A1C9-863C3E6A367A}" type="presOf" srcId="{290A3F00-402E-45CB-AC06-F4D6197EF52B}" destId="{E7973667-34EB-4E40-8CF7-F88E0885F959}" srcOrd="1" destOrd="0" presId="urn:microsoft.com/office/officeart/2005/8/layout/orgChart1"/>
    <dgm:cxn modelId="{537043EB-0581-4947-A108-0EBCCC689922}" type="presOf" srcId="{BFF2E1A5-E7C1-4774-9968-AECBCB251787}" destId="{4BDE73CA-5FD2-4421-A60E-C8374E6F4496}" srcOrd="1" destOrd="0" presId="urn:microsoft.com/office/officeart/2005/8/layout/orgChart1"/>
    <dgm:cxn modelId="{73C7C3F3-02C6-4A78-B9C3-F8F61FA96BC0}" type="presOf" srcId="{7A92262E-FC31-4D9A-8DF3-6AB323ECE5D2}" destId="{EF58770C-5AD5-46B3-8A50-0A5FFD11CEFB}" srcOrd="0" destOrd="0" presId="urn:microsoft.com/office/officeart/2005/8/layout/orgChart1"/>
    <dgm:cxn modelId="{65E88979-E8CD-4336-852D-5D0A37BC6C00}" type="presParOf" srcId="{AAED2FF0-A52E-4A68-84C0-A4A05697F9C9}" destId="{C905CF4A-DE68-42C9-9764-1428AC5D58CA}" srcOrd="0" destOrd="0" presId="urn:microsoft.com/office/officeart/2005/8/layout/orgChart1"/>
    <dgm:cxn modelId="{50F5588C-992F-4B7B-B01D-21DC8C9C0210}" type="presParOf" srcId="{C905CF4A-DE68-42C9-9764-1428AC5D58CA}" destId="{CCD0E2A5-37A5-456F-BA09-ED31091C305F}" srcOrd="0" destOrd="0" presId="urn:microsoft.com/office/officeart/2005/8/layout/orgChart1"/>
    <dgm:cxn modelId="{9BE7686F-DFD0-4EF1-A0FF-244E32B5D422}" type="presParOf" srcId="{CCD0E2A5-37A5-456F-BA09-ED31091C305F}" destId="{08428511-2D1A-4B02-B195-5E811ACB5A0A}" srcOrd="0" destOrd="0" presId="urn:microsoft.com/office/officeart/2005/8/layout/orgChart1"/>
    <dgm:cxn modelId="{3D81BF2E-EAFA-4FF8-B2FF-DAA15C127D2C}" type="presParOf" srcId="{CCD0E2A5-37A5-456F-BA09-ED31091C305F}" destId="{81D92004-95B2-4967-8498-0BEB318252F6}" srcOrd="1" destOrd="0" presId="urn:microsoft.com/office/officeart/2005/8/layout/orgChart1"/>
    <dgm:cxn modelId="{DC07BC9B-78B9-4461-9EF5-C47EB5383DBE}" type="presParOf" srcId="{C905CF4A-DE68-42C9-9764-1428AC5D58CA}" destId="{20ACA9F4-26E6-4136-BFE7-5712E93B6BE3}" srcOrd="1" destOrd="0" presId="urn:microsoft.com/office/officeart/2005/8/layout/orgChart1"/>
    <dgm:cxn modelId="{59EF0885-6C8E-43BD-8849-C1353D458414}" type="presParOf" srcId="{C905CF4A-DE68-42C9-9764-1428AC5D58CA}" destId="{B8673419-0BD8-4396-B053-3BAB6756A22E}" srcOrd="2" destOrd="0" presId="urn:microsoft.com/office/officeart/2005/8/layout/orgChart1"/>
    <dgm:cxn modelId="{BBA2C35A-7394-4782-B8EE-3F10FC41680B}" type="presParOf" srcId="{B8673419-0BD8-4396-B053-3BAB6756A22E}" destId="{A8EF3F8A-A0DD-4B23-B452-FBC02AD0E720}" srcOrd="0" destOrd="0" presId="urn:microsoft.com/office/officeart/2005/8/layout/orgChart1"/>
    <dgm:cxn modelId="{281E61E0-06D6-4C52-85D7-E3358E7C1ED9}" type="presParOf" srcId="{B8673419-0BD8-4396-B053-3BAB6756A22E}" destId="{9F04CCFB-377F-456A-ADB6-470AF093CA47}" srcOrd="1" destOrd="0" presId="urn:microsoft.com/office/officeart/2005/8/layout/orgChart1"/>
    <dgm:cxn modelId="{1FF732B1-299A-4CFA-9548-DAB5BA46DFDD}" type="presParOf" srcId="{9F04CCFB-377F-456A-ADB6-470AF093CA47}" destId="{3798C023-D4A3-4E13-AAD9-745049FE41F4}" srcOrd="0" destOrd="0" presId="urn:microsoft.com/office/officeart/2005/8/layout/orgChart1"/>
    <dgm:cxn modelId="{6BA6789A-798F-46EE-B333-4C7944E04C52}" type="presParOf" srcId="{3798C023-D4A3-4E13-AAD9-745049FE41F4}" destId="{EC7DEBB7-15FB-4CB5-ABF2-9D1081018289}" srcOrd="0" destOrd="0" presId="urn:microsoft.com/office/officeart/2005/8/layout/orgChart1"/>
    <dgm:cxn modelId="{62FAE85B-8AC7-4C0E-99A4-AABB4062849B}" type="presParOf" srcId="{3798C023-D4A3-4E13-AAD9-745049FE41F4}" destId="{BE1D3D6D-3692-4AA8-9D16-F324B8739717}" srcOrd="1" destOrd="0" presId="urn:microsoft.com/office/officeart/2005/8/layout/orgChart1"/>
    <dgm:cxn modelId="{2966D479-EF84-4A93-AFD6-DBF35A84C0A5}" type="presParOf" srcId="{9F04CCFB-377F-456A-ADB6-470AF093CA47}" destId="{821D9F42-B39B-48E8-96C5-B8C3100B22A2}" srcOrd="1" destOrd="0" presId="urn:microsoft.com/office/officeart/2005/8/layout/orgChart1"/>
    <dgm:cxn modelId="{23883F9F-5586-4E0A-8CA6-00EB8E80CB8F}" type="presParOf" srcId="{9F04CCFB-377F-456A-ADB6-470AF093CA47}" destId="{D35DE7B9-E512-4481-A6BA-1E9ABAC97D5D}" srcOrd="2" destOrd="0" presId="urn:microsoft.com/office/officeart/2005/8/layout/orgChart1"/>
    <dgm:cxn modelId="{9F65384D-9E27-4568-97A5-90397E2E5A5A}" type="presParOf" srcId="{B8673419-0BD8-4396-B053-3BAB6756A22E}" destId="{8F1AB367-A375-4A96-B1B8-523D9BE48419}" srcOrd="2" destOrd="0" presId="urn:microsoft.com/office/officeart/2005/8/layout/orgChart1"/>
    <dgm:cxn modelId="{57F80C11-C069-42EA-986A-81ED9B825BE1}" type="presParOf" srcId="{B8673419-0BD8-4396-B053-3BAB6756A22E}" destId="{298F3928-5558-4513-B562-4826DD0675FC}" srcOrd="3" destOrd="0" presId="urn:microsoft.com/office/officeart/2005/8/layout/orgChart1"/>
    <dgm:cxn modelId="{80D12A28-DDEB-419C-8D52-25A9BE86BC7B}" type="presParOf" srcId="{298F3928-5558-4513-B562-4826DD0675FC}" destId="{EDDEA5FC-9269-4A94-88C4-183CF81FF268}" srcOrd="0" destOrd="0" presId="urn:microsoft.com/office/officeart/2005/8/layout/orgChart1"/>
    <dgm:cxn modelId="{A4F82889-8555-4875-9DBF-DD5F9B361D05}" type="presParOf" srcId="{EDDEA5FC-9269-4A94-88C4-183CF81FF268}" destId="{97F345E2-250D-422F-A1DC-BEA6DFBE479B}" srcOrd="0" destOrd="0" presId="urn:microsoft.com/office/officeart/2005/8/layout/orgChart1"/>
    <dgm:cxn modelId="{84B5E67B-85CE-4919-8A13-3F479D4CD9EE}" type="presParOf" srcId="{EDDEA5FC-9269-4A94-88C4-183CF81FF268}" destId="{147F8CA6-2699-4D07-AB53-E51F58174914}" srcOrd="1" destOrd="0" presId="urn:microsoft.com/office/officeart/2005/8/layout/orgChart1"/>
    <dgm:cxn modelId="{114B71A6-6C8A-4871-B157-25A10A66E297}" type="presParOf" srcId="{298F3928-5558-4513-B562-4826DD0675FC}" destId="{BA8CE829-7790-4C8B-8D8F-403FB2E916FE}" srcOrd="1" destOrd="0" presId="urn:microsoft.com/office/officeart/2005/8/layout/orgChart1"/>
    <dgm:cxn modelId="{00C2F961-5E74-47B1-8291-F73A9B824FE4}" type="presParOf" srcId="{298F3928-5558-4513-B562-4826DD0675FC}" destId="{32972BA4-C59F-459B-AEF1-730D35057739}" srcOrd="2" destOrd="0" presId="urn:microsoft.com/office/officeart/2005/8/layout/orgChart1"/>
    <dgm:cxn modelId="{F2C7A5B1-17AF-4761-AF4B-16B8649BCF18}" type="presParOf" srcId="{B8673419-0BD8-4396-B053-3BAB6756A22E}" destId="{76EC0CFA-4CE8-4E2A-B9F1-1D372B73283E}" srcOrd="4" destOrd="0" presId="urn:microsoft.com/office/officeart/2005/8/layout/orgChart1"/>
    <dgm:cxn modelId="{6B29EFFC-8262-41F8-8884-646AB03D4EEE}" type="presParOf" srcId="{B8673419-0BD8-4396-B053-3BAB6756A22E}" destId="{E51426E6-5AD0-4BC5-B6A3-BC15ED683949}" srcOrd="5" destOrd="0" presId="urn:microsoft.com/office/officeart/2005/8/layout/orgChart1"/>
    <dgm:cxn modelId="{76EB991E-D552-4920-9F9A-0218585F1E2A}" type="presParOf" srcId="{E51426E6-5AD0-4BC5-B6A3-BC15ED683949}" destId="{78F11D6D-707E-436B-A7A1-D28FAD5AF561}" srcOrd="0" destOrd="0" presId="urn:microsoft.com/office/officeart/2005/8/layout/orgChart1"/>
    <dgm:cxn modelId="{FED89079-E520-4FC9-BB45-CDBBD5661C23}" type="presParOf" srcId="{78F11D6D-707E-436B-A7A1-D28FAD5AF561}" destId="{10996DA9-52E7-4ACD-A69B-93415C7BA06B}" srcOrd="0" destOrd="0" presId="urn:microsoft.com/office/officeart/2005/8/layout/orgChart1"/>
    <dgm:cxn modelId="{9FDDC552-7D93-4C32-A179-E195F71D7DB9}" type="presParOf" srcId="{78F11D6D-707E-436B-A7A1-D28FAD5AF561}" destId="{DF00E3D4-823C-4B9D-9A15-0207336580D9}" srcOrd="1" destOrd="0" presId="urn:microsoft.com/office/officeart/2005/8/layout/orgChart1"/>
    <dgm:cxn modelId="{B3B2C3A8-905D-45A6-ADCA-4812C60857A7}" type="presParOf" srcId="{E51426E6-5AD0-4BC5-B6A3-BC15ED683949}" destId="{9B7255B7-A62C-4591-AB71-E1E57A89585C}" srcOrd="1" destOrd="0" presId="urn:microsoft.com/office/officeart/2005/8/layout/orgChart1"/>
    <dgm:cxn modelId="{A165D32F-0954-48F6-9B52-FF6F965A029E}" type="presParOf" srcId="{E51426E6-5AD0-4BC5-B6A3-BC15ED683949}" destId="{42CCAD10-E4C2-44DC-983B-D2A02D98C13B}" srcOrd="2" destOrd="0" presId="urn:microsoft.com/office/officeart/2005/8/layout/orgChart1"/>
    <dgm:cxn modelId="{D553E150-AA9F-4DE5-960C-1F15B8505F40}" type="presParOf" srcId="{B8673419-0BD8-4396-B053-3BAB6756A22E}" destId="{6D67EFB4-6B2C-497A-BAF0-A336F7A6F66C}" srcOrd="6" destOrd="0" presId="urn:microsoft.com/office/officeart/2005/8/layout/orgChart1"/>
    <dgm:cxn modelId="{D861EC84-893E-4005-A189-26868BB3E86F}" type="presParOf" srcId="{B8673419-0BD8-4396-B053-3BAB6756A22E}" destId="{664FAD76-1781-4309-B6EE-982E42ED2041}" srcOrd="7" destOrd="0" presId="urn:microsoft.com/office/officeart/2005/8/layout/orgChart1"/>
    <dgm:cxn modelId="{BAE26CFB-091B-475B-9B4B-27E1DF472117}" type="presParOf" srcId="{664FAD76-1781-4309-B6EE-982E42ED2041}" destId="{E13A6CF0-BA59-49AA-B55E-5286DDDC8B7C}" srcOrd="0" destOrd="0" presId="urn:microsoft.com/office/officeart/2005/8/layout/orgChart1"/>
    <dgm:cxn modelId="{FF01B341-9ABD-423C-AC5B-D63F5ECDD4BE}" type="presParOf" srcId="{E13A6CF0-BA59-49AA-B55E-5286DDDC8B7C}" destId="{A11C107D-C3BD-4201-9FF7-5ED5676D0263}" srcOrd="0" destOrd="0" presId="urn:microsoft.com/office/officeart/2005/8/layout/orgChart1"/>
    <dgm:cxn modelId="{DAF723DD-EB14-4B96-9F00-39498A0CB5FE}" type="presParOf" srcId="{E13A6CF0-BA59-49AA-B55E-5286DDDC8B7C}" destId="{EF4455A4-72A9-47D4-ABE3-D477C11B1F46}" srcOrd="1" destOrd="0" presId="urn:microsoft.com/office/officeart/2005/8/layout/orgChart1"/>
    <dgm:cxn modelId="{0BD4A678-55B7-4848-8A48-8F89C2B42112}" type="presParOf" srcId="{664FAD76-1781-4309-B6EE-982E42ED2041}" destId="{0A9D5A15-8735-43B7-858D-08EE53941FF4}" srcOrd="1" destOrd="0" presId="urn:microsoft.com/office/officeart/2005/8/layout/orgChart1"/>
    <dgm:cxn modelId="{1546CE51-B8CD-4809-A2A5-FDEEFD4E6A03}" type="presParOf" srcId="{664FAD76-1781-4309-B6EE-982E42ED2041}" destId="{BA475FED-0C77-4E66-8B0B-2EC4775F0033}" srcOrd="2" destOrd="0" presId="urn:microsoft.com/office/officeart/2005/8/layout/orgChart1"/>
    <dgm:cxn modelId="{31F57B49-04F6-4E08-8933-A426013650B6}" type="presParOf" srcId="{B8673419-0BD8-4396-B053-3BAB6756A22E}" destId="{79AC86B9-1260-4EE3-A34D-247DE3570DE2}" srcOrd="8" destOrd="0" presId="urn:microsoft.com/office/officeart/2005/8/layout/orgChart1"/>
    <dgm:cxn modelId="{A24926F0-147B-4F79-8710-9ABC0EFC4E12}" type="presParOf" srcId="{B8673419-0BD8-4396-B053-3BAB6756A22E}" destId="{D59F047A-E59A-43B7-A0D7-ABC2545D3853}" srcOrd="9" destOrd="0" presId="urn:microsoft.com/office/officeart/2005/8/layout/orgChart1"/>
    <dgm:cxn modelId="{850F0B63-6FD8-4EEA-B7D5-9FFC544944F8}" type="presParOf" srcId="{D59F047A-E59A-43B7-A0D7-ABC2545D3853}" destId="{1C546CC0-8A95-4830-8BE3-06C16907D592}" srcOrd="0" destOrd="0" presId="urn:microsoft.com/office/officeart/2005/8/layout/orgChart1"/>
    <dgm:cxn modelId="{8FF7BC09-19E6-430D-8F81-F58991235659}" type="presParOf" srcId="{1C546CC0-8A95-4830-8BE3-06C16907D592}" destId="{5BC8AA3F-8659-4BBF-B5DA-900C605F398F}" srcOrd="0" destOrd="0" presId="urn:microsoft.com/office/officeart/2005/8/layout/orgChart1"/>
    <dgm:cxn modelId="{0FD09E35-7BBF-4854-8400-4B72928A56E5}" type="presParOf" srcId="{1C546CC0-8A95-4830-8BE3-06C16907D592}" destId="{5623C1FB-D07F-43CF-9040-37D3E11166A5}" srcOrd="1" destOrd="0" presId="urn:microsoft.com/office/officeart/2005/8/layout/orgChart1"/>
    <dgm:cxn modelId="{E0DA90CA-008F-4365-BE5C-D9711EAE8ACA}" type="presParOf" srcId="{D59F047A-E59A-43B7-A0D7-ABC2545D3853}" destId="{2D540163-759D-4EFC-BE64-4E7750D84876}" srcOrd="1" destOrd="0" presId="urn:microsoft.com/office/officeart/2005/8/layout/orgChart1"/>
    <dgm:cxn modelId="{28F2915E-8D19-422D-805C-2F1C1A1C0683}" type="presParOf" srcId="{D59F047A-E59A-43B7-A0D7-ABC2545D3853}" destId="{1B831CB8-C18B-4CBD-A935-4BCF6CC42529}" srcOrd="2" destOrd="0" presId="urn:microsoft.com/office/officeart/2005/8/layout/orgChart1"/>
    <dgm:cxn modelId="{F4A78B35-96CB-438F-B4CC-795109C9DAAA}" type="presParOf" srcId="{B8673419-0BD8-4396-B053-3BAB6756A22E}" destId="{BE95A274-3FF3-4DD3-A9E7-969E9F0D222F}" srcOrd="10" destOrd="0" presId="urn:microsoft.com/office/officeart/2005/8/layout/orgChart1"/>
    <dgm:cxn modelId="{97AA74B8-8139-4883-8A0E-610F24A1C8F6}" type="presParOf" srcId="{B8673419-0BD8-4396-B053-3BAB6756A22E}" destId="{3755A554-820C-437B-938C-B32779B3B83B}" srcOrd="11" destOrd="0" presId="urn:microsoft.com/office/officeart/2005/8/layout/orgChart1"/>
    <dgm:cxn modelId="{0EF97F07-049E-47F0-96DC-91439BD79C95}" type="presParOf" srcId="{3755A554-820C-437B-938C-B32779B3B83B}" destId="{685C6566-B32C-4877-B32F-9C3523044598}" srcOrd="0" destOrd="0" presId="urn:microsoft.com/office/officeart/2005/8/layout/orgChart1"/>
    <dgm:cxn modelId="{EB642B37-D42B-4E17-94B8-AD575FAE8899}" type="presParOf" srcId="{685C6566-B32C-4877-B32F-9C3523044598}" destId="{EA88BCC7-9A1E-47E1-8425-D813BD0D3BC3}" srcOrd="0" destOrd="0" presId="urn:microsoft.com/office/officeart/2005/8/layout/orgChart1"/>
    <dgm:cxn modelId="{5FE43A8A-3DF3-4D68-A832-99442150678E}" type="presParOf" srcId="{685C6566-B32C-4877-B32F-9C3523044598}" destId="{3AEAB149-CD5F-4036-986F-2119CF443AB3}" srcOrd="1" destOrd="0" presId="urn:microsoft.com/office/officeart/2005/8/layout/orgChart1"/>
    <dgm:cxn modelId="{917EA9BA-8652-4DEF-A910-4E28E9719826}" type="presParOf" srcId="{3755A554-820C-437B-938C-B32779B3B83B}" destId="{A9920450-8358-48E7-B60F-87036A87A431}" srcOrd="1" destOrd="0" presId="urn:microsoft.com/office/officeart/2005/8/layout/orgChart1"/>
    <dgm:cxn modelId="{2D885EA3-1DBC-4AFF-B736-BC42CF25C434}" type="presParOf" srcId="{3755A554-820C-437B-938C-B32779B3B83B}" destId="{97904544-E939-4909-A27D-F4559F7D453A}" srcOrd="2" destOrd="0" presId="urn:microsoft.com/office/officeart/2005/8/layout/orgChart1"/>
    <dgm:cxn modelId="{7EB62754-9B74-4D67-8B3A-067D4107E00A}" type="presParOf" srcId="{B8673419-0BD8-4396-B053-3BAB6756A22E}" destId="{BD229EE4-D6D2-4ED8-9878-2976FEE4BBC2}" srcOrd="12" destOrd="0" presId="urn:microsoft.com/office/officeart/2005/8/layout/orgChart1"/>
    <dgm:cxn modelId="{25DAAF04-DE35-460B-BEA0-1BD538C3352D}" type="presParOf" srcId="{B8673419-0BD8-4396-B053-3BAB6756A22E}" destId="{D3FF5F5F-72BB-49EE-AB11-1BF8E3930278}" srcOrd="13" destOrd="0" presId="urn:microsoft.com/office/officeart/2005/8/layout/orgChart1"/>
    <dgm:cxn modelId="{34969351-30D3-4025-ABDB-94F584FCE67F}" type="presParOf" srcId="{D3FF5F5F-72BB-49EE-AB11-1BF8E3930278}" destId="{8917D91C-B8B2-4577-8DFD-80E430DD93B2}" srcOrd="0" destOrd="0" presId="urn:microsoft.com/office/officeart/2005/8/layout/orgChart1"/>
    <dgm:cxn modelId="{C72C4F27-ABD7-40A1-B543-392287C537B2}" type="presParOf" srcId="{8917D91C-B8B2-4577-8DFD-80E430DD93B2}" destId="{82C0B669-5621-40C2-BED3-BBE9E5AE550F}" srcOrd="0" destOrd="0" presId="urn:microsoft.com/office/officeart/2005/8/layout/orgChart1"/>
    <dgm:cxn modelId="{BB462447-40A3-46F0-A8CC-0564EA01AE69}" type="presParOf" srcId="{8917D91C-B8B2-4577-8DFD-80E430DD93B2}" destId="{7453C3D9-0B83-4F0B-8D21-284B7558073A}" srcOrd="1" destOrd="0" presId="urn:microsoft.com/office/officeart/2005/8/layout/orgChart1"/>
    <dgm:cxn modelId="{DA54F0AE-29C7-4892-8803-BF13C0443606}" type="presParOf" srcId="{D3FF5F5F-72BB-49EE-AB11-1BF8E3930278}" destId="{4F680304-6497-4602-80F8-DDC6A1C45305}" srcOrd="1" destOrd="0" presId="urn:microsoft.com/office/officeart/2005/8/layout/orgChart1"/>
    <dgm:cxn modelId="{A489B855-77FE-4327-B3A8-5B7D05122285}" type="presParOf" srcId="{D3FF5F5F-72BB-49EE-AB11-1BF8E3930278}" destId="{EEDDA72D-F754-4828-BB18-2404A7465760}" srcOrd="2" destOrd="0" presId="urn:microsoft.com/office/officeart/2005/8/layout/orgChart1"/>
    <dgm:cxn modelId="{AFCAFE1F-3472-40A8-9B40-1B35C79B4A55}" type="presParOf" srcId="{B8673419-0BD8-4396-B053-3BAB6756A22E}" destId="{39D64F04-7A2C-40AA-9FAB-AA3709EF254C}" srcOrd="14" destOrd="0" presId="urn:microsoft.com/office/officeart/2005/8/layout/orgChart1"/>
    <dgm:cxn modelId="{C9EF69E8-B6E1-4333-968A-A71E313A1072}" type="presParOf" srcId="{B8673419-0BD8-4396-B053-3BAB6756A22E}" destId="{816AB960-4FA5-4649-A2C3-216C902A8F92}" srcOrd="15" destOrd="0" presId="urn:microsoft.com/office/officeart/2005/8/layout/orgChart1"/>
    <dgm:cxn modelId="{5D3068DD-2E4F-4382-A253-179D81474CFF}" type="presParOf" srcId="{816AB960-4FA5-4649-A2C3-216C902A8F92}" destId="{53C77550-CCAC-4B6B-A9B3-C6DE934FE4A5}" srcOrd="0" destOrd="0" presId="urn:microsoft.com/office/officeart/2005/8/layout/orgChart1"/>
    <dgm:cxn modelId="{B6B30B3B-345D-4CDF-B0E1-F8A642A85885}" type="presParOf" srcId="{53C77550-CCAC-4B6B-A9B3-C6DE934FE4A5}" destId="{D693632F-248D-457E-B1ED-7C741BF409D0}" srcOrd="0" destOrd="0" presId="urn:microsoft.com/office/officeart/2005/8/layout/orgChart1"/>
    <dgm:cxn modelId="{D6CB5954-DCC6-4215-A609-A6F3E0D032CA}" type="presParOf" srcId="{53C77550-CCAC-4B6B-A9B3-C6DE934FE4A5}" destId="{E7973667-34EB-4E40-8CF7-F88E0885F959}" srcOrd="1" destOrd="0" presId="urn:microsoft.com/office/officeart/2005/8/layout/orgChart1"/>
    <dgm:cxn modelId="{9753089A-84EA-4720-8EEB-F8CDBAF0BF8C}" type="presParOf" srcId="{816AB960-4FA5-4649-A2C3-216C902A8F92}" destId="{32923DF2-5030-4C99-A082-9815CB9E99E5}" srcOrd="1" destOrd="0" presId="urn:microsoft.com/office/officeart/2005/8/layout/orgChart1"/>
    <dgm:cxn modelId="{DF949856-09D3-4778-9CA5-D015C11853F0}" type="presParOf" srcId="{816AB960-4FA5-4649-A2C3-216C902A8F92}" destId="{A49F9FAC-3707-4A0B-AAD2-F74B9B010111}" srcOrd="2" destOrd="0" presId="urn:microsoft.com/office/officeart/2005/8/layout/orgChart1"/>
    <dgm:cxn modelId="{5A5D7B5C-7F82-49C8-A12E-877795F4C0FB}" type="presParOf" srcId="{B8673419-0BD8-4396-B053-3BAB6756A22E}" destId="{77A9B466-2122-4195-89CA-A4FFA797368B}" srcOrd="16" destOrd="0" presId="urn:microsoft.com/office/officeart/2005/8/layout/orgChart1"/>
    <dgm:cxn modelId="{A40FB9EB-C19D-48AD-A876-46E6DDFEB4A7}" type="presParOf" srcId="{B8673419-0BD8-4396-B053-3BAB6756A22E}" destId="{A3835F72-F9B2-4243-A87C-AEC78CA88278}" srcOrd="17" destOrd="0" presId="urn:microsoft.com/office/officeart/2005/8/layout/orgChart1"/>
    <dgm:cxn modelId="{D9C3187B-E3E7-4A96-8A11-8CEB6634DEC0}" type="presParOf" srcId="{A3835F72-F9B2-4243-A87C-AEC78CA88278}" destId="{9B40E8D1-948C-4684-821E-D5AB23BA67E5}" srcOrd="0" destOrd="0" presId="urn:microsoft.com/office/officeart/2005/8/layout/orgChart1"/>
    <dgm:cxn modelId="{F6866995-88E5-4B53-834A-8A260C61BDC2}" type="presParOf" srcId="{9B40E8D1-948C-4684-821E-D5AB23BA67E5}" destId="{EF58770C-5AD5-46B3-8A50-0A5FFD11CEFB}" srcOrd="0" destOrd="0" presId="urn:microsoft.com/office/officeart/2005/8/layout/orgChart1"/>
    <dgm:cxn modelId="{75921B61-E18F-4ECF-9FF9-71997731FF83}" type="presParOf" srcId="{9B40E8D1-948C-4684-821E-D5AB23BA67E5}" destId="{F6EC1D45-E3C1-4792-9237-F21E87DEF228}" srcOrd="1" destOrd="0" presId="urn:microsoft.com/office/officeart/2005/8/layout/orgChart1"/>
    <dgm:cxn modelId="{8E80FE17-F066-46F9-B238-145C25289021}" type="presParOf" srcId="{A3835F72-F9B2-4243-A87C-AEC78CA88278}" destId="{CA1ABDDF-C36E-41F8-985C-B3C6769DCCB3}" srcOrd="1" destOrd="0" presId="urn:microsoft.com/office/officeart/2005/8/layout/orgChart1"/>
    <dgm:cxn modelId="{7E4C0F50-8486-467A-BC04-CB22846A4BA6}" type="presParOf" srcId="{A3835F72-F9B2-4243-A87C-AEC78CA88278}" destId="{93EE2949-CBD5-4117-BD7A-F6D4B0C3FF23}" srcOrd="2" destOrd="0" presId="urn:microsoft.com/office/officeart/2005/8/layout/orgChart1"/>
    <dgm:cxn modelId="{6EA6F6DC-2069-46D7-8C6E-4AD4500A0B58}" type="presParOf" srcId="{B8673419-0BD8-4396-B053-3BAB6756A22E}" destId="{2039F367-1CE0-4912-B62A-ADDBFFCA2692}" srcOrd="18" destOrd="0" presId="urn:microsoft.com/office/officeart/2005/8/layout/orgChart1"/>
    <dgm:cxn modelId="{24019FF9-9DAF-4503-9EA3-1E9C21210228}" type="presParOf" srcId="{B8673419-0BD8-4396-B053-3BAB6756A22E}" destId="{7F2914A9-21C2-440A-9ACD-B739284F7455}" srcOrd="19" destOrd="0" presId="urn:microsoft.com/office/officeart/2005/8/layout/orgChart1"/>
    <dgm:cxn modelId="{86AFB121-A3AC-4930-BE2B-14FFE709FCA8}" type="presParOf" srcId="{7F2914A9-21C2-440A-9ACD-B739284F7455}" destId="{002D97E8-77D6-4C9A-825F-BC352EAE0F3D}" srcOrd="0" destOrd="0" presId="urn:microsoft.com/office/officeart/2005/8/layout/orgChart1"/>
    <dgm:cxn modelId="{BCD33864-B69F-44FD-9606-68767B6905DC}" type="presParOf" srcId="{002D97E8-77D6-4C9A-825F-BC352EAE0F3D}" destId="{86858B81-A214-4F3E-BF4D-1A986F627D11}" srcOrd="0" destOrd="0" presId="urn:microsoft.com/office/officeart/2005/8/layout/orgChart1"/>
    <dgm:cxn modelId="{4B8A9967-C73B-4A0E-9EC0-313E3731D91A}" type="presParOf" srcId="{002D97E8-77D6-4C9A-825F-BC352EAE0F3D}" destId="{6540519B-ECC1-43E1-893D-E1EBD9543FD1}" srcOrd="1" destOrd="0" presId="urn:microsoft.com/office/officeart/2005/8/layout/orgChart1"/>
    <dgm:cxn modelId="{E4A4D212-7488-4E1E-933F-94DD74C0EF32}" type="presParOf" srcId="{7F2914A9-21C2-440A-9ACD-B739284F7455}" destId="{5B2D715E-F98A-4430-A777-37A1441DC515}" srcOrd="1" destOrd="0" presId="urn:microsoft.com/office/officeart/2005/8/layout/orgChart1"/>
    <dgm:cxn modelId="{BB9ED1B1-E7E8-4723-8403-E46AA3DCAF04}" type="presParOf" srcId="{7F2914A9-21C2-440A-9ACD-B739284F7455}" destId="{9C09CDF0-2BC4-4EF0-8B09-21255CFC7DB6}" srcOrd="2" destOrd="0" presId="urn:microsoft.com/office/officeart/2005/8/layout/orgChart1"/>
    <dgm:cxn modelId="{7B084EBC-2032-41E6-BE97-62AAEF330EB0}" type="presParOf" srcId="{B8673419-0BD8-4396-B053-3BAB6756A22E}" destId="{AF5C6055-C93A-4503-9E4A-29B2B4CD637D}" srcOrd="20" destOrd="0" presId="urn:microsoft.com/office/officeart/2005/8/layout/orgChart1"/>
    <dgm:cxn modelId="{16184E0D-1CD2-42E9-9844-9A8B5A1D448F}" type="presParOf" srcId="{B8673419-0BD8-4396-B053-3BAB6756A22E}" destId="{71FA00E4-7526-44CC-A10A-07B1DA8807FE}" srcOrd="21" destOrd="0" presId="urn:microsoft.com/office/officeart/2005/8/layout/orgChart1"/>
    <dgm:cxn modelId="{14BD2B6D-4503-4475-8055-0D4B07DAE350}" type="presParOf" srcId="{71FA00E4-7526-44CC-A10A-07B1DA8807FE}" destId="{EC00FB8F-AEEF-4C04-A5D3-DB0B9709C2B3}" srcOrd="0" destOrd="0" presId="urn:microsoft.com/office/officeart/2005/8/layout/orgChart1"/>
    <dgm:cxn modelId="{5831328D-9E23-470B-A208-6CB43E4B4599}" type="presParOf" srcId="{EC00FB8F-AEEF-4C04-A5D3-DB0B9709C2B3}" destId="{C8E39444-2726-4396-AA90-7E1FD490780C}" srcOrd="0" destOrd="0" presId="urn:microsoft.com/office/officeart/2005/8/layout/orgChart1"/>
    <dgm:cxn modelId="{37E063C7-ECE0-4126-87CD-9B7A4A2E9B0D}" type="presParOf" srcId="{EC00FB8F-AEEF-4C04-A5D3-DB0B9709C2B3}" destId="{073FF582-ED30-494D-ABE5-533F189F0ADB}" srcOrd="1" destOrd="0" presId="urn:microsoft.com/office/officeart/2005/8/layout/orgChart1"/>
    <dgm:cxn modelId="{7882A313-11DF-49CE-8F46-B005FF3979AC}" type="presParOf" srcId="{71FA00E4-7526-44CC-A10A-07B1DA8807FE}" destId="{74AABC71-8D42-4C9F-863B-0695DB03FEFB}" srcOrd="1" destOrd="0" presId="urn:microsoft.com/office/officeart/2005/8/layout/orgChart1"/>
    <dgm:cxn modelId="{2950E776-D654-40C7-8AB7-6A02402B045D}" type="presParOf" srcId="{71FA00E4-7526-44CC-A10A-07B1DA8807FE}" destId="{87991CC2-7FE0-416A-B8DB-D9E9C8E53864}" srcOrd="2" destOrd="0" presId="urn:microsoft.com/office/officeart/2005/8/layout/orgChart1"/>
    <dgm:cxn modelId="{C3EEC3E2-738E-4E95-BCF8-6D50EB48314A}" type="presParOf" srcId="{B8673419-0BD8-4396-B053-3BAB6756A22E}" destId="{212F09E5-402B-4437-AD9D-4AD3875FA964}" srcOrd="22" destOrd="0" presId="urn:microsoft.com/office/officeart/2005/8/layout/orgChart1"/>
    <dgm:cxn modelId="{73AB26D9-134B-4252-AEEE-5F076064BF0D}" type="presParOf" srcId="{B8673419-0BD8-4396-B053-3BAB6756A22E}" destId="{FE1B8D77-D2F3-4444-9EB4-8657C74D2C56}" srcOrd="23" destOrd="0" presId="urn:microsoft.com/office/officeart/2005/8/layout/orgChart1"/>
    <dgm:cxn modelId="{A1AEC1E2-569C-448C-90F2-EB9CCEC0C149}" type="presParOf" srcId="{FE1B8D77-D2F3-4444-9EB4-8657C74D2C56}" destId="{275C32AA-BE91-46FF-96D4-EE2E5EA89145}" srcOrd="0" destOrd="0" presId="urn:microsoft.com/office/officeart/2005/8/layout/orgChart1"/>
    <dgm:cxn modelId="{5BAA4477-F26A-449A-A071-C591397D0604}" type="presParOf" srcId="{275C32AA-BE91-46FF-96D4-EE2E5EA89145}" destId="{4D2B89A3-0BEF-4B7B-9166-D1F36CAAB9AC}" srcOrd="0" destOrd="0" presId="urn:microsoft.com/office/officeart/2005/8/layout/orgChart1"/>
    <dgm:cxn modelId="{DCE4DE8E-FFED-4792-ADD3-35DA51F062BA}" type="presParOf" srcId="{275C32AA-BE91-46FF-96D4-EE2E5EA89145}" destId="{6C90A7BE-2124-4FB1-8876-84416D28F91E}" srcOrd="1" destOrd="0" presId="urn:microsoft.com/office/officeart/2005/8/layout/orgChart1"/>
    <dgm:cxn modelId="{3DC534A8-4E9B-457B-BD3E-8FF3777F6506}" type="presParOf" srcId="{FE1B8D77-D2F3-4444-9EB4-8657C74D2C56}" destId="{8AFF0DB2-F296-4554-801C-07E06BF614F9}" srcOrd="1" destOrd="0" presId="urn:microsoft.com/office/officeart/2005/8/layout/orgChart1"/>
    <dgm:cxn modelId="{ED08E5A5-7D73-44E1-839D-FC26E48DBB7C}" type="presParOf" srcId="{FE1B8D77-D2F3-4444-9EB4-8657C74D2C56}" destId="{07A5BB34-435C-47AF-A09B-F41E16CEE9B2}" srcOrd="2" destOrd="0" presId="urn:microsoft.com/office/officeart/2005/8/layout/orgChart1"/>
    <dgm:cxn modelId="{AE933C1E-ED25-4FCF-A727-44FCE3800867}" type="presParOf" srcId="{B8673419-0BD8-4396-B053-3BAB6756A22E}" destId="{8538CCFE-D517-4F79-9976-877234BFCBB0}" srcOrd="24" destOrd="0" presId="urn:microsoft.com/office/officeart/2005/8/layout/orgChart1"/>
    <dgm:cxn modelId="{A56A8E3D-A220-4058-99A4-841447E7C50B}" type="presParOf" srcId="{B8673419-0BD8-4396-B053-3BAB6756A22E}" destId="{606EB6E2-9B7D-46F9-8970-6B6D814FBBBC}" srcOrd="25" destOrd="0" presId="urn:microsoft.com/office/officeart/2005/8/layout/orgChart1"/>
    <dgm:cxn modelId="{313D002F-FADB-4699-88F2-9ED6BEE90A2E}" type="presParOf" srcId="{606EB6E2-9B7D-46F9-8970-6B6D814FBBBC}" destId="{3D183EB9-C27E-40BC-B558-ABDA58C02B8B}" srcOrd="0" destOrd="0" presId="urn:microsoft.com/office/officeart/2005/8/layout/orgChart1"/>
    <dgm:cxn modelId="{A44CB0B4-5987-4F7B-8A2C-406A43436B12}" type="presParOf" srcId="{3D183EB9-C27E-40BC-B558-ABDA58C02B8B}" destId="{09A176CC-62B2-41B4-BED7-050D0629CBED}" srcOrd="0" destOrd="0" presId="urn:microsoft.com/office/officeart/2005/8/layout/orgChart1"/>
    <dgm:cxn modelId="{70078B9C-E02A-45F2-A9FC-505B8952ECAE}" type="presParOf" srcId="{3D183EB9-C27E-40BC-B558-ABDA58C02B8B}" destId="{D0E423CF-2D54-4D64-A781-5DD458A680EB}" srcOrd="1" destOrd="0" presId="urn:microsoft.com/office/officeart/2005/8/layout/orgChart1"/>
    <dgm:cxn modelId="{88E149E4-45D1-415F-8D4C-69DE7957958D}" type="presParOf" srcId="{606EB6E2-9B7D-46F9-8970-6B6D814FBBBC}" destId="{F36FFAB1-AB7B-4462-9AAC-23F8441C04C2}" srcOrd="1" destOrd="0" presId="urn:microsoft.com/office/officeart/2005/8/layout/orgChart1"/>
    <dgm:cxn modelId="{CBA81B1E-C776-463D-8986-64CDCD395ECD}" type="presParOf" srcId="{606EB6E2-9B7D-46F9-8970-6B6D814FBBBC}" destId="{835C4C7A-79B2-4678-87E4-24D660133183}" srcOrd="2" destOrd="0" presId="urn:microsoft.com/office/officeart/2005/8/layout/orgChart1"/>
    <dgm:cxn modelId="{12472BE0-9B31-434D-AB0F-8011C842C52A}" type="presParOf" srcId="{B8673419-0BD8-4396-B053-3BAB6756A22E}" destId="{A6141015-CC17-481B-9D22-206C9F9E5290}" srcOrd="26" destOrd="0" presId="urn:microsoft.com/office/officeart/2005/8/layout/orgChart1"/>
    <dgm:cxn modelId="{0DD7952B-E505-48C4-A5A4-CA4323389FCF}" type="presParOf" srcId="{B8673419-0BD8-4396-B053-3BAB6756A22E}" destId="{3502B9D9-A827-42DF-9658-2172491829B7}" srcOrd="27" destOrd="0" presId="urn:microsoft.com/office/officeart/2005/8/layout/orgChart1"/>
    <dgm:cxn modelId="{79284E88-0779-44DC-A309-DA13502F5CAA}" type="presParOf" srcId="{3502B9D9-A827-42DF-9658-2172491829B7}" destId="{8698FCD4-297E-4DB4-87A8-1CB31600794B}" srcOrd="0" destOrd="0" presId="urn:microsoft.com/office/officeart/2005/8/layout/orgChart1"/>
    <dgm:cxn modelId="{1224C715-BD6B-43F4-9162-499B635C4941}" type="presParOf" srcId="{8698FCD4-297E-4DB4-87A8-1CB31600794B}" destId="{D9D5E2B1-9A93-4A91-9078-FED3E23B0B73}" srcOrd="0" destOrd="0" presId="urn:microsoft.com/office/officeart/2005/8/layout/orgChart1"/>
    <dgm:cxn modelId="{0667093B-DE5E-461F-9ACD-D7BB1C9A1733}" type="presParOf" srcId="{8698FCD4-297E-4DB4-87A8-1CB31600794B}" destId="{4BDE73CA-5FD2-4421-A60E-C8374E6F4496}" srcOrd="1" destOrd="0" presId="urn:microsoft.com/office/officeart/2005/8/layout/orgChart1"/>
    <dgm:cxn modelId="{4D323F33-429A-41C6-8D6A-902A0CF21878}" type="presParOf" srcId="{3502B9D9-A827-42DF-9658-2172491829B7}" destId="{B147CB70-85BB-4A8E-9CAC-2A779BACD102}" srcOrd="1" destOrd="0" presId="urn:microsoft.com/office/officeart/2005/8/layout/orgChart1"/>
    <dgm:cxn modelId="{300020FF-EB8F-42DF-A038-94CE75DAC880}" type="presParOf" srcId="{3502B9D9-A827-42DF-9658-2172491829B7}" destId="{6EED6A03-E320-417F-BE13-2F5BD9303F1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DB2121-266D-4320-9197-70E0E8C8C2B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E05BAC-A75E-4D6B-96F2-802920874A6A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Associate Professors</a:t>
          </a:r>
        </a:p>
      </dgm:t>
    </dgm:pt>
    <dgm:pt modelId="{254F00F9-E593-4480-A2AD-2FDEE753C49F}" type="parTrans" cxnId="{D8F0FA17-1EAD-4B36-A533-6FBAAF26E8C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09AD08-E4A4-4E9C-86CF-4CEF8DCA7BE9}" type="sibTrans" cxnId="{D8F0FA17-1EAD-4B36-A533-6FBAAF26E8C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A73FB-4576-4BAB-ADFA-09CA59BAEF84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Aasthaa Bansal</a:t>
          </a:r>
        </a:p>
      </dgm:t>
    </dgm:pt>
    <dgm:pt modelId="{A8D69DB4-2566-4F30-AD1E-3FCC8CAFE54F}" type="parTrans" cxnId="{2E592DE0-D43B-4BB8-8182-4185F4AEEA4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59EF60-4C12-417C-B84A-83942D8B18ED}" type="sibTrans" cxnId="{2E592DE0-D43B-4BB8-8182-4185F4AEEA45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DC6361-BEA9-47DC-9982-D8F10507C6CF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Jen Danielson</a:t>
          </a:r>
        </a:p>
      </dgm:t>
    </dgm:pt>
    <dgm:pt modelId="{18380731-C111-4B9D-A0B3-28745D5539FA}" type="parTrans" cxnId="{F132E516-B120-4399-9745-771805CA1DE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C30FB4D-5E3B-4402-B85A-CFC449DCBE55}" type="sibTrans" cxnId="{F132E516-B120-4399-9745-771805CA1DEA}">
      <dgm:prSet/>
      <dgm:spPr/>
      <dgm:t>
        <a:bodyPr/>
        <a:lstStyle/>
        <a:p>
          <a:endParaRPr lang="en-US"/>
        </a:p>
      </dgm:t>
    </dgm:pt>
    <dgm:pt modelId="{196F49A9-33D1-499C-8B7C-3F3BA9464486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Karan Dawson </a:t>
          </a:r>
          <a: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FA47D219-9E27-4A0F-A627-CAC4A376811E}" type="parTrans" cxnId="{DF123A66-8550-4887-AE9A-80CCD64D42C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3E75FEB-3CCE-4CA4-BB9B-57A0A210D9C3}" type="sibTrans" cxnId="{DF123A66-8550-4887-AE9A-80CCD64D42C7}">
      <dgm:prSet/>
      <dgm:spPr/>
      <dgm:t>
        <a:bodyPr/>
        <a:lstStyle/>
        <a:p>
          <a:endParaRPr lang="en-US"/>
        </a:p>
      </dgm:t>
    </dgm:pt>
    <dgm:pt modelId="{0D1B37A5-3437-458A-BF50-09E5ADE3113A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Alvin Goo </a:t>
          </a:r>
          <a:b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EEA0E278-0FCE-44F4-9EA3-56F7E7B4C68F}" type="parTrans" cxnId="{1E30A24D-CEE4-49E4-9689-6FD22AAB110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BFE8BB9-A2FA-4F2C-86B3-D93EB53110EA}" type="sibTrans" cxnId="{1E30A24D-CEE4-49E4-9689-6FD22AAB1107}">
      <dgm:prSet/>
      <dgm:spPr/>
      <dgm:t>
        <a:bodyPr/>
        <a:lstStyle/>
        <a:p>
          <a:endParaRPr lang="en-US"/>
        </a:p>
      </dgm:t>
    </dgm:pt>
    <dgm:pt modelId="{1F27433B-FEF9-4C52-8623-D84C96C228AE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Leigh Ann Mike </a:t>
          </a:r>
          <a:b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CC36AEFE-9D44-4722-8647-1DFF54EBB9DA}" type="parTrans" cxnId="{0855980C-A7B1-4CCB-B38A-8C13146CF83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C17B46E-7B16-4576-8B3B-F3552125991A}" type="sibTrans" cxnId="{0855980C-A7B1-4CCB-B38A-8C13146CF837}">
      <dgm:prSet/>
      <dgm:spPr/>
      <dgm:t>
        <a:bodyPr/>
        <a:lstStyle/>
        <a:p>
          <a:endParaRPr lang="en-US"/>
        </a:p>
      </dgm:t>
    </dgm:pt>
    <dgm:pt modelId="{25ECCD1B-70CD-4173-9F1D-483D5C2B7732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Brian Werth</a:t>
          </a:r>
        </a:p>
      </dgm:t>
    </dgm:pt>
    <dgm:pt modelId="{550AC8FB-D37F-4E67-8006-97987D948ACE}" type="parTrans" cxnId="{5A507CB1-70BF-4D41-B7B2-D180E0E4DAA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24F88A7-624B-4B97-B198-76804DC56A98}" type="sibTrans" cxnId="{5A507CB1-70BF-4D41-B7B2-D180E0E4DAA7}">
      <dgm:prSet/>
      <dgm:spPr/>
      <dgm:t>
        <a:bodyPr/>
        <a:lstStyle/>
        <a:p>
          <a:endParaRPr lang="en-US"/>
        </a:p>
      </dgm:t>
    </dgm:pt>
    <dgm:pt modelId="{E79AB33A-EE8A-47BE-A144-F17AB5F16C9F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Jennifer Chang </a:t>
          </a:r>
          <a:b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8D3FFFEF-BD8D-4090-8141-3B4A76220DE9}" type="parTrans" cxnId="{BE3D6F28-9DCB-48DD-8DF2-B6A4CAB146A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10A1400-AC27-4559-B141-95216D9FA6F4}" type="sibTrans" cxnId="{BE3D6F28-9DCB-48DD-8DF2-B6A4CAB146A0}">
      <dgm:prSet/>
      <dgm:spPr/>
      <dgm:t>
        <a:bodyPr/>
        <a:lstStyle/>
        <a:p>
          <a:endParaRPr lang="en-US"/>
        </a:p>
      </dgm:t>
    </dgm:pt>
    <dgm:pt modelId="{3AA95334-12B1-4D86-97F3-8AC9AC6EE280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Ryan Hansen </a:t>
          </a:r>
          <a:r>
            <a:rPr lang="en-US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(Interim Chair)</a:t>
          </a:r>
        </a:p>
      </dgm:t>
    </dgm:pt>
    <dgm:pt modelId="{FA1CC82C-118B-45BA-86D7-025C46D83B6B}" type="parTrans" cxnId="{EEF1BBDC-047E-414D-9372-6F6A54B616F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292D050-C05F-40DF-8179-F15C6C9D6706}" type="sibTrans" cxnId="{EEF1BBDC-047E-414D-9372-6F6A54B616F0}">
      <dgm:prSet/>
      <dgm:spPr/>
      <dgm:t>
        <a:bodyPr/>
        <a:lstStyle/>
        <a:p>
          <a:endParaRPr lang="en-US"/>
        </a:p>
      </dgm:t>
    </dgm:pt>
    <dgm:pt modelId="{1DBEC5D4-E11E-40BA-86DD-65C89E6F563D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Melissa Barker-Haliski </a:t>
          </a:r>
          <a:r>
            <a:rPr lang="en-US" sz="9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(Research)</a:t>
          </a:r>
        </a:p>
      </dgm:t>
    </dgm:pt>
    <dgm:pt modelId="{49E29FD4-20B4-421D-9EE8-DE5001B22CB6}" type="parTrans" cxnId="{D2704067-B441-48AD-9177-C2EE6079ED00}">
      <dgm:prSet/>
      <dgm:spPr/>
      <dgm:t>
        <a:bodyPr/>
        <a:lstStyle/>
        <a:p>
          <a:endParaRPr lang="en-US"/>
        </a:p>
      </dgm:t>
    </dgm:pt>
    <dgm:pt modelId="{3FC0E3E1-902C-4C7C-9CD5-62D17965E94C}" type="sibTrans" cxnId="{D2704067-B441-48AD-9177-C2EE6079ED00}">
      <dgm:prSet/>
      <dgm:spPr/>
      <dgm:t>
        <a:bodyPr/>
        <a:lstStyle/>
        <a:p>
          <a:endParaRPr lang="en-US"/>
        </a:p>
      </dgm:t>
    </dgm:pt>
    <dgm:pt modelId="{267FB569-8BF4-4B46-9238-5F0D1A592F0C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Cathy Yeung</a:t>
          </a:r>
        </a:p>
      </dgm:t>
    </dgm:pt>
    <dgm:pt modelId="{8C6434BA-4677-49EE-BC59-54297B91D73B}" type="parTrans" cxnId="{6E42747E-1E9D-41EA-9CDD-BAF169BDE267}">
      <dgm:prSet/>
      <dgm:spPr/>
      <dgm:t>
        <a:bodyPr/>
        <a:lstStyle/>
        <a:p>
          <a:endParaRPr lang="en-US"/>
        </a:p>
      </dgm:t>
    </dgm:pt>
    <dgm:pt modelId="{B4C350CE-2192-44E8-A4C7-E14935CD02A2}" type="sibTrans" cxnId="{6E42747E-1E9D-41EA-9CDD-BAF169BDE267}">
      <dgm:prSet/>
      <dgm:spPr/>
      <dgm:t>
        <a:bodyPr/>
        <a:lstStyle/>
        <a:p>
          <a:endParaRPr lang="en-US"/>
        </a:p>
      </dgm:t>
    </dgm:pt>
    <dgm:pt modelId="{B31A56D7-5B57-4061-8DCB-646758E9BC37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Terri O’Sullivan</a:t>
          </a:r>
        </a:p>
      </dgm:t>
    </dgm:pt>
    <dgm:pt modelId="{8CD98791-2ABD-42FF-9EEE-0872EA127B68}" type="parTrans" cxnId="{73571BE3-4515-47E3-821D-99BCF7E0CF4F}">
      <dgm:prSet/>
      <dgm:spPr/>
      <dgm:t>
        <a:bodyPr/>
        <a:lstStyle/>
        <a:p>
          <a:endParaRPr lang="en-US"/>
        </a:p>
      </dgm:t>
    </dgm:pt>
    <dgm:pt modelId="{FA684524-15AD-4E50-9144-B0088CD33000}" type="sibTrans" cxnId="{73571BE3-4515-47E3-821D-99BCF7E0CF4F}">
      <dgm:prSet/>
      <dgm:spPr/>
      <dgm:t>
        <a:bodyPr/>
        <a:lstStyle/>
        <a:p>
          <a:endParaRPr lang="en-US"/>
        </a:p>
      </dgm:t>
    </dgm:pt>
    <dgm:pt modelId="{C03C6FB6-0D5F-4F44-A555-653FDCF3C9B7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Jenny Bacci</a:t>
          </a:r>
        </a:p>
      </dgm:t>
    </dgm:pt>
    <dgm:pt modelId="{B427025A-8867-4715-96BD-FDB4060C77CF}" type="parTrans" cxnId="{ADC31422-005D-42D0-8706-17AE9BBD090A}">
      <dgm:prSet/>
      <dgm:spPr/>
      <dgm:t>
        <a:bodyPr/>
        <a:lstStyle/>
        <a:p>
          <a:endParaRPr lang="en-US"/>
        </a:p>
      </dgm:t>
    </dgm:pt>
    <dgm:pt modelId="{D8AA8C44-B3BD-489E-B3ED-B31C5B1CB91B}" type="sibTrans" cxnId="{ADC31422-005D-42D0-8706-17AE9BBD090A}">
      <dgm:prSet/>
      <dgm:spPr/>
      <dgm:t>
        <a:bodyPr/>
        <a:lstStyle/>
        <a:p>
          <a:endParaRPr lang="en-US"/>
        </a:p>
      </dgm:t>
    </dgm:pt>
    <dgm:pt modelId="{AAED2FF0-A52E-4A68-84C0-A4A05697F9C9}" type="pres">
      <dgm:prSet presAssocID="{CBDB2121-266D-4320-9197-70E0E8C8C2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05CF4A-DE68-42C9-9764-1428AC5D58CA}" type="pres">
      <dgm:prSet presAssocID="{B7E05BAC-A75E-4D6B-96F2-802920874A6A}" presName="hierRoot1" presStyleCnt="0">
        <dgm:presLayoutVars>
          <dgm:hierBranch val="init"/>
        </dgm:presLayoutVars>
      </dgm:prSet>
      <dgm:spPr/>
    </dgm:pt>
    <dgm:pt modelId="{CCD0E2A5-37A5-456F-BA09-ED31091C305F}" type="pres">
      <dgm:prSet presAssocID="{B7E05BAC-A75E-4D6B-96F2-802920874A6A}" presName="rootComposite1" presStyleCnt="0"/>
      <dgm:spPr/>
    </dgm:pt>
    <dgm:pt modelId="{08428511-2D1A-4B02-B195-5E811ACB5A0A}" type="pres">
      <dgm:prSet presAssocID="{B7E05BAC-A75E-4D6B-96F2-802920874A6A}" presName="rootText1" presStyleLbl="node0" presStyleIdx="0" presStyleCnt="1">
        <dgm:presLayoutVars>
          <dgm:chPref val="3"/>
        </dgm:presLayoutVars>
      </dgm:prSet>
      <dgm:spPr/>
    </dgm:pt>
    <dgm:pt modelId="{81D92004-95B2-4967-8498-0BEB318252F6}" type="pres">
      <dgm:prSet presAssocID="{B7E05BAC-A75E-4D6B-96F2-802920874A6A}" presName="rootConnector1" presStyleLbl="node1" presStyleIdx="0" presStyleCnt="0"/>
      <dgm:spPr/>
    </dgm:pt>
    <dgm:pt modelId="{20ACA9F4-26E6-4136-BFE7-5712E93B6BE3}" type="pres">
      <dgm:prSet presAssocID="{B7E05BAC-A75E-4D6B-96F2-802920874A6A}" presName="hierChild2" presStyleCnt="0"/>
      <dgm:spPr/>
    </dgm:pt>
    <dgm:pt modelId="{B8673419-0BD8-4396-B053-3BAB6756A22E}" type="pres">
      <dgm:prSet presAssocID="{B7E05BAC-A75E-4D6B-96F2-802920874A6A}" presName="hierChild3" presStyleCnt="0"/>
      <dgm:spPr/>
    </dgm:pt>
    <dgm:pt modelId="{1E6CF39C-42BF-4277-9DAC-08A8EE6C71B1}" type="pres">
      <dgm:prSet presAssocID="{B427025A-8867-4715-96BD-FDB4060C77CF}" presName="Name111" presStyleLbl="parChTrans1D2" presStyleIdx="0" presStyleCnt="12"/>
      <dgm:spPr/>
    </dgm:pt>
    <dgm:pt modelId="{28AF6A26-8B30-43EB-83FB-417045365480}" type="pres">
      <dgm:prSet presAssocID="{C03C6FB6-0D5F-4F44-A555-653FDCF3C9B7}" presName="hierRoot3" presStyleCnt="0">
        <dgm:presLayoutVars>
          <dgm:hierBranch val="init"/>
        </dgm:presLayoutVars>
      </dgm:prSet>
      <dgm:spPr/>
    </dgm:pt>
    <dgm:pt modelId="{9B003E8B-A474-4E35-9C8D-358FBDD6D57B}" type="pres">
      <dgm:prSet presAssocID="{C03C6FB6-0D5F-4F44-A555-653FDCF3C9B7}" presName="rootComposite3" presStyleCnt="0"/>
      <dgm:spPr/>
    </dgm:pt>
    <dgm:pt modelId="{9207DDD9-20CE-493D-8BE6-00577E943F63}" type="pres">
      <dgm:prSet presAssocID="{C03C6FB6-0D5F-4F44-A555-653FDCF3C9B7}" presName="rootText3" presStyleLbl="asst1" presStyleIdx="0" presStyleCnt="12">
        <dgm:presLayoutVars>
          <dgm:chPref val="3"/>
        </dgm:presLayoutVars>
      </dgm:prSet>
      <dgm:spPr/>
    </dgm:pt>
    <dgm:pt modelId="{0D8EFFF9-2A22-48DE-AD80-5DDE28004E35}" type="pres">
      <dgm:prSet presAssocID="{C03C6FB6-0D5F-4F44-A555-653FDCF3C9B7}" presName="rootConnector3" presStyleLbl="asst1" presStyleIdx="0" presStyleCnt="12"/>
      <dgm:spPr/>
    </dgm:pt>
    <dgm:pt modelId="{C3AD5779-76A8-4DAD-98C0-971E3CA6F134}" type="pres">
      <dgm:prSet presAssocID="{C03C6FB6-0D5F-4F44-A555-653FDCF3C9B7}" presName="hierChild6" presStyleCnt="0"/>
      <dgm:spPr/>
    </dgm:pt>
    <dgm:pt modelId="{AF2617D0-00C3-4A1C-A219-C11FB97E71C0}" type="pres">
      <dgm:prSet presAssocID="{C03C6FB6-0D5F-4F44-A555-653FDCF3C9B7}" presName="hierChild7" presStyleCnt="0"/>
      <dgm:spPr/>
    </dgm:pt>
    <dgm:pt modelId="{A8EF3F8A-A0DD-4B23-B452-FBC02AD0E720}" type="pres">
      <dgm:prSet presAssocID="{A8D69DB4-2566-4F30-AD1E-3FCC8CAFE54F}" presName="Name111" presStyleLbl="parChTrans1D2" presStyleIdx="1" presStyleCnt="12"/>
      <dgm:spPr/>
    </dgm:pt>
    <dgm:pt modelId="{9F04CCFB-377F-456A-ADB6-470AF093CA47}" type="pres">
      <dgm:prSet presAssocID="{EFDA73FB-4576-4BAB-ADFA-09CA59BAEF84}" presName="hierRoot3" presStyleCnt="0">
        <dgm:presLayoutVars>
          <dgm:hierBranch val="init"/>
        </dgm:presLayoutVars>
      </dgm:prSet>
      <dgm:spPr/>
    </dgm:pt>
    <dgm:pt modelId="{3798C023-D4A3-4E13-AAD9-745049FE41F4}" type="pres">
      <dgm:prSet presAssocID="{EFDA73FB-4576-4BAB-ADFA-09CA59BAEF84}" presName="rootComposite3" presStyleCnt="0"/>
      <dgm:spPr/>
    </dgm:pt>
    <dgm:pt modelId="{EC7DEBB7-15FB-4CB5-ABF2-9D1081018289}" type="pres">
      <dgm:prSet presAssocID="{EFDA73FB-4576-4BAB-ADFA-09CA59BAEF84}" presName="rootText3" presStyleLbl="asst1" presStyleIdx="1" presStyleCnt="12">
        <dgm:presLayoutVars>
          <dgm:chPref val="3"/>
        </dgm:presLayoutVars>
      </dgm:prSet>
      <dgm:spPr/>
    </dgm:pt>
    <dgm:pt modelId="{BE1D3D6D-3692-4AA8-9D16-F324B8739717}" type="pres">
      <dgm:prSet presAssocID="{EFDA73FB-4576-4BAB-ADFA-09CA59BAEF84}" presName="rootConnector3" presStyleLbl="asst1" presStyleIdx="1" presStyleCnt="12"/>
      <dgm:spPr/>
    </dgm:pt>
    <dgm:pt modelId="{821D9F42-B39B-48E8-96C5-B8C3100B22A2}" type="pres">
      <dgm:prSet presAssocID="{EFDA73FB-4576-4BAB-ADFA-09CA59BAEF84}" presName="hierChild6" presStyleCnt="0"/>
      <dgm:spPr/>
    </dgm:pt>
    <dgm:pt modelId="{D35DE7B9-E512-4481-A6BA-1E9ABAC97D5D}" type="pres">
      <dgm:prSet presAssocID="{EFDA73FB-4576-4BAB-ADFA-09CA59BAEF84}" presName="hierChild7" presStyleCnt="0"/>
      <dgm:spPr/>
    </dgm:pt>
    <dgm:pt modelId="{FC0F1006-6393-4287-AD5C-48A213D4EDEE}" type="pres">
      <dgm:prSet presAssocID="{49E29FD4-20B4-421D-9EE8-DE5001B22CB6}" presName="Name111" presStyleLbl="parChTrans1D2" presStyleIdx="2" presStyleCnt="12"/>
      <dgm:spPr/>
    </dgm:pt>
    <dgm:pt modelId="{96F642F1-B9F8-4A1A-95B1-52664607E93B}" type="pres">
      <dgm:prSet presAssocID="{1DBEC5D4-E11E-40BA-86DD-65C89E6F563D}" presName="hierRoot3" presStyleCnt="0">
        <dgm:presLayoutVars>
          <dgm:hierBranch val="init"/>
        </dgm:presLayoutVars>
      </dgm:prSet>
      <dgm:spPr/>
    </dgm:pt>
    <dgm:pt modelId="{D2C4FC75-BA5E-45E4-AFB5-2C2521F5D67D}" type="pres">
      <dgm:prSet presAssocID="{1DBEC5D4-E11E-40BA-86DD-65C89E6F563D}" presName="rootComposite3" presStyleCnt="0"/>
      <dgm:spPr/>
    </dgm:pt>
    <dgm:pt modelId="{DC30143A-DC29-42C7-B3D3-2AE9013BA64D}" type="pres">
      <dgm:prSet presAssocID="{1DBEC5D4-E11E-40BA-86DD-65C89E6F563D}" presName="rootText3" presStyleLbl="asst1" presStyleIdx="2" presStyleCnt="12">
        <dgm:presLayoutVars>
          <dgm:chPref val="3"/>
        </dgm:presLayoutVars>
      </dgm:prSet>
      <dgm:spPr/>
    </dgm:pt>
    <dgm:pt modelId="{CE661BF8-16E2-4EB5-B1FE-F7E9D2D0A69D}" type="pres">
      <dgm:prSet presAssocID="{1DBEC5D4-E11E-40BA-86DD-65C89E6F563D}" presName="rootConnector3" presStyleLbl="asst1" presStyleIdx="2" presStyleCnt="12"/>
      <dgm:spPr/>
    </dgm:pt>
    <dgm:pt modelId="{305A1D81-6AB6-4367-BA7B-1585C775CEF1}" type="pres">
      <dgm:prSet presAssocID="{1DBEC5D4-E11E-40BA-86DD-65C89E6F563D}" presName="hierChild6" presStyleCnt="0"/>
      <dgm:spPr/>
    </dgm:pt>
    <dgm:pt modelId="{DB3F5907-4752-489F-8B00-DC21A6AB097C}" type="pres">
      <dgm:prSet presAssocID="{1DBEC5D4-E11E-40BA-86DD-65C89E6F563D}" presName="hierChild7" presStyleCnt="0"/>
      <dgm:spPr/>
    </dgm:pt>
    <dgm:pt modelId="{F399C69E-7497-4A53-94AC-2416CE48FD8F}" type="pres">
      <dgm:prSet presAssocID="{8D3FFFEF-BD8D-4090-8141-3B4A76220DE9}" presName="Name111" presStyleLbl="parChTrans1D2" presStyleIdx="3" presStyleCnt="12"/>
      <dgm:spPr/>
    </dgm:pt>
    <dgm:pt modelId="{DE978A04-B759-4B61-8574-ECED5AF0D6EF}" type="pres">
      <dgm:prSet presAssocID="{E79AB33A-EE8A-47BE-A144-F17AB5F16C9F}" presName="hierRoot3" presStyleCnt="0">
        <dgm:presLayoutVars>
          <dgm:hierBranch val="init"/>
        </dgm:presLayoutVars>
      </dgm:prSet>
      <dgm:spPr/>
    </dgm:pt>
    <dgm:pt modelId="{2C0CC0FB-965A-4BD8-83DA-DCD10F6CBDAF}" type="pres">
      <dgm:prSet presAssocID="{E79AB33A-EE8A-47BE-A144-F17AB5F16C9F}" presName="rootComposite3" presStyleCnt="0"/>
      <dgm:spPr/>
    </dgm:pt>
    <dgm:pt modelId="{C223B272-7230-4BA6-B202-EB89066AFD96}" type="pres">
      <dgm:prSet presAssocID="{E79AB33A-EE8A-47BE-A144-F17AB5F16C9F}" presName="rootText3" presStyleLbl="asst1" presStyleIdx="3" presStyleCnt="12">
        <dgm:presLayoutVars>
          <dgm:chPref val="3"/>
        </dgm:presLayoutVars>
      </dgm:prSet>
      <dgm:spPr/>
    </dgm:pt>
    <dgm:pt modelId="{4CC01925-4BFC-4845-8967-7423591577BC}" type="pres">
      <dgm:prSet presAssocID="{E79AB33A-EE8A-47BE-A144-F17AB5F16C9F}" presName="rootConnector3" presStyleLbl="asst1" presStyleIdx="3" presStyleCnt="12"/>
      <dgm:spPr/>
    </dgm:pt>
    <dgm:pt modelId="{3DB25673-E3F0-4D28-BD2A-964D86CDA6B0}" type="pres">
      <dgm:prSet presAssocID="{E79AB33A-EE8A-47BE-A144-F17AB5F16C9F}" presName="hierChild6" presStyleCnt="0"/>
      <dgm:spPr/>
    </dgm:pt>
    <dgm:pt modelId="{A7B401FD-D76E-4565-BCC4-E85788AC4C48}" type="pres">
      <dgm:prSet presAssocID="{E79AB33A-EE8A-47BE-A144-F17AB5F16C9F}" presName="hierChild7" presStyleCnt="0"/>
      <dgm:spPr/>
    </dgm:pt>
    <dgm:pt modelId="{E7812393-77E1-415F-A7F3-A3F8C9CE8B51}" type="pres">
      <dgm:prSet presAssocID="{18380731-C111-4B9D-A0B3-28745D5539FA}" presName="Name111" presStyleLbl="parChTrans1D2" presStyleIdx="4" presStyleCnt="12"/>
      <dgm:spPr/>
    </dgm:pt>
    <dgm:pt modelId="{7309AB94-E074-4D83-8D1A-E2D5FE072616}" type="pres">
      <dgm:prSet presAssocID="{62DC6361-BEA9-47DC-9982-D8F10507C6CF}" presName="hierRoot3" presStyleCnt="0">
        <dgm:presLayoutVars>
          <dgm:hierBranch val="init"/>
        </dgm:presLayoutVars>
      </dgm:prSet>
      <dgm:spPr/>
    </dgm:pt>
    <dgm:pt modelId="{E3FD9E71-E738-43F4-8F2A-FCF9BEEBC1E3}" type="pres">
      <dgm:prSet presAssocID="{62DC6361-BEA9-47DC-9982-D8F10507C6CF}" presName="rootComposite3" presStyleCnt="0"/>
      <dgm:spPr/>
    </dgm:pt>
    <dgm:pt modelId="{DAB25CA5-C4D7-4CF3-B2CB-C8E7B82EE573}" type="pres">
      <dgm:prSet presAssocID="{62DC6361-BEA9-47DC-9982-D8F10507C6CF}" presName="rootText3" presStyleLbl="asst1" presStyleIdx="4" presStyleCnt="12">
        <dgm:presLayoutVars>
          <dgm:chPref val="3"/>
        </dgm:presLayoutVars>
      </dgm:prSet>
      <dgm:spPr/>
    </dgm:pt>
    <dgm:pt modelId="{758E330E-2E38-43ED-B6C6-90C0F63CEE37}" type="pres">
      <dgm:prSet presAssocID="{62DC6361-BEA9-47DC-9982-D8F10507C6CF}" presName="rootConnector3" presStyleLbl="asst1" presStyleIdx="4" presStyleCnt="12"/>
      <dgm:spPr/>
    </dgm:pt>
    <dgm:pt modelId="{77231CFB-D302-4EE2-8ECF-02C67A6D8B36}" type="pres">
      <dgm:prSet presAssocID="{62DC6361-BEA9-47DC-9982-D8F10507C6CF}" presName="hierChild6" presStyleCnt="0"/>
      <dgm:spPr/>
    </dgm:pt>
    <dgm:pt modelId="{3344003B-B85A-486E-8CC6-7F25C7070478}" type="pres">
      <dgm:prSet presAssocID="{62DC6361-BEA9-47DC-9982-D8F10507C6CF}" presName="hierChild7" presStyleCnt="0"/>
      <dgm:spPr/>
    </dgm:pt>
    <dgm:pt modelId="{EEFD22FA-3D33-4B75-8A24-7EF58D468E5D}" type="pres">
      <dgm:prSet presAssocID="{FA47D219-9E27-4A0F-A627-CAC4A376811E}" presName="Name111" presStyleLbl="parChTrans1D2" presStyleIdx="5" presStyleCnt="12"/>
      <dgm:spPr/>
    </dgm:pt>
    <dgm:pt modelId="{F3B4F38F-8802-4F85-8A5C-379D3582C189}" type="pres">
      <dgm:prSet presAssocID="{196F49A9-33D1-499C-8B7C-3F3BA9464486}" presName="hierRoot3" presStyleCnt="0">
        <dgm:presLayoutVars>
          <dgm:hierBranch val="init"/>
        </dgm:presLayoutVars>
      </dgm:prSet>
      <dgm:spPr/>
    </dgm:pt>
    <dgm:pt modelId="{8FAE8E46-CC7F-4126-8683-AE48BC7EF343}" type="pres">
      <dgm:prSet presAssocID="{196F49A9-33D1-499C-8B7C-3F3BA9464486}" presName="rootComposite3" presStyleCnt="0"/>
      <dgm:spPr/>
    </dgm:pt>
    <dgm:pt modelId="{24AD68D1-8062-4CEA-A5BB-B05E948F8EA1}" type="pres">
      <dgm:prSet presAssocID="{196F49A9-33D1-499C-8B7C-3F3BA9464486}" presName="rootText3" presStyleLbl="asst1" presStyleIdx="5" presStyleCnt="12">
        <dgm:presLayoutVars>
          <dgm:chPref val="3"/>
        </dgm:presLayoutVars>
      </dgm:prSet>
      <dgm:spPr/>
    </dgm:pt>
    <dgm:pt modelId="{23C77BB3-E9B4-4002-9E6E-B549ADD17EE8}" type="pres">
      <dgm:prSet presAssocID="{196F49A9-33D1-499C-8B7C-3F3BA9464486}" presName="rootConnector3" presStyleLbl="asst1" presStyleIdx="5" presStyleCnt="12"/>
      <dgm:spPr/>
    </dgm:pt>
    <dgm:pt modelId="{79353FF0-B40E-4E9A-AFFC-00679F511C18}" type="pres">
      <dgm:prSet presAssocID="{196F49A9-33D1-499C-8B7C-3F3BA9464486}" presName="hierChild6" presStyleCnt="0"/>
      <dgm:spPr/>
    </dgm:pt>
    <dgm:pt modelId="{C8188D42-517A-454A-AF81-3A7E52441F27}" type="pres">
      <dgm:prSet presAssocID="{196F49A9-33D1-499C-8B7C-3F3BA9464486}" presName="hierChild7" presStyleCnt="0"/>
      <dgm:spPr/>
    </dgm:pt>
    <dgm:pt modelId="{3DBAF5EC-C03F-4076-B69B-290F25A95E54}" type="pres">
      <dgm:prSet presAssocID="{EEA0E278-0FCE-44F4-9EA3-56F7E7B4C68F}" presName="Name111" presStyleLbl="parChTrans1D2" presStyleIdx="6" presStyleCnt="12"/>
      <dgm:spPr/>
    </dgm:pt>
    <dgm:pt modelId="{A03BDFA1-CB61-4978-9F4E-AD43F8BAD817}" type="pres">
      <dgm:prSet presAssocID="{0D1B37A5-3437-458A-BF50-09E5ADE3113A}" presName="hierRoot3" presStyleCnt="0">
        <dgm:presLayoutVars>
          <dgm:hierBranch val="init"/>
        </dgm:presLayoutVars>
      </dgm:prSet>
      <dgm:spPr/>
    </dgm:pt>
    <dgm:pt modelId="{6565B792-DDAC-47B0-A579-D46B9EE25F08}" type="pres">
      <dgm:prSet presAssocID="{0D1B37A5-3437-458A-BF50-09E5ADE3113A}" presName="rootComposite3" presStyleCnt="0"/>
      <dgm:spPr/>
    </dgm:pt>
    <dgm:pt modelId="{DF2B015F-C003-4425-8D30-50AE210AE5D6}" type="pres">
      <dgm:prSet presAssocID="{0D1B37A5-3437-458A-BF50-09E5ADE3113A}" presName="rootText3" presStyleLbl="asst1" presStyleIdx="6" presStyleCnt="12">
        <dgm:presLayoutVars>
          <dgm:chPref val="3"/>
        </dgm:presLayoutVars>
      </dgm:prSet>
      <dgm:spPr/>
    </dgm:pt>
    <dgm:pt modelId="{A7BCA694-E26C-4AB6-94C8-3700F4878AF0}" type="pres">
      <dgm:prSet presAssocID="{0D1B37A5-3437-458A-BF50-09E5ADE3113A}" presName="rootConnector3" presStyleLbl="asst1" presStyleIdx="6" presStyleCnt="12"/>
      <dgm:spPr/>
    </dgm:pt>
    <dgm:pt modelId="{E101E980-D167-4720-9C8C-AD8415929BF0}" type="pres">
      <dgm:prSet presAssocID="{0D1B37A5-3437-458A-BF50-09E5ADE3113A}" presName="hierChild6" presStyleCnt="0"/>
      <dgm:spPr/>
    </dgm:pt>
    <dgm:pt modelId="{06C76268-46EA-4AEB-8071-2D699789FAF9}" type="pres">
      <dgm:prSet presAssocID="{0D1B37A5-3437-458A-BF50-09E5ADE3113A}" presName="hierChild7" presStyleCnt="0"/>
      <dgm:spPr/>
    </dgm:pt>
    <dgm:pt modelId="{C5C71528-E296-4AB8-80A9-2F32921E33CB}" type="pres">
      <dgm:prSet presAssocID="{FA1CC82C-118B-45BA-86D7-025C46D83B6B}" presName="Name111" presStyleLbl="parChTrans1D2" presStyleIdx="7" presStyleCnt="12"/>
      <dgm:spPr/>
    </dgm:pt>
    <dgm:pt modelId="{06BBC926-71EB-47C1-8FBC-6422F39E37D9}" type="pres">
      <dgm:prSet presAssocID="{3AA95334-12B1-4D86-97F3-8AC9AC6EE280}" presName="hierRoot3" presStyleCnt="0">
        <dgm:presLayoutVars>
          <dgm:hierBranch val="init"/>
        </dgm:presLayoutVars>
      </dgm:prSet>
      <dgm:spPr/>
    </dgm:pt>
    <dgm:pt modelId="{762FB9EC-1B82-451B-AAAC-EBCCE362E558}" type="pres">
      <dgm:prSet presAssocID="{3AA95334-12B1-4D86-97F3-8AC9AC6EE280}" presName="rootComposite3" presStyleCnt="0"/>
      <dgm:spPr/>
    </dgm:pt>
    <dgm:pt modelId="{0476BCCC-E75D-4CEF-90CB-2456E1C3DD0A}" type="pres">
      <dgm:prSet presAssocID="{3AA95334-12B1-4D86-97F3-8AC9AC6EE280}" presName="rootText3" presStyleLbl="asst1" presStyleIdx="7" presStyleCnt="12">
        <dgm:presLayoutVars>
          <dgm:chPref val="3"/>
        </dgm:presLayoutVars>
      </dgm:prSet>
      <dgm:spPr/>
    </dgm:pt>
    <dgm:pt modelId="{A166DC59-B661-4B1B-95A9-F181D80573EE}" type="pres">
      <dgm:prSet presAssocID="{3AA95334-12B1-4D86-97F3-8AC9AC6EE280}" presName="rootConnector3" presStyleLbl="asst1" presStyleIdx="7" presStyleCnt="12"/>
      <dgm:spPr/>
    </dgm:pt>
    <dgm:pt modelId="{AFE5C351-85D5-4D14-83FA-D007698E73DE}" type="pres">
      <dgm:prSet presAssocID="{3AA95334-12B1-4D86-97F3-8AC9AC6EE280}" presName="hierChild6" presStyleCnt="0"/>
      <dgm:spPr/>
    </dgm:pt>
    <dgm:pt modelId="{FBF0E554-E80E-44E7-8D32-A23EFB791AC4}" type="pres">
      <dgm:prSet presAssocID="{3AA95334-12B1-4D86-97F3-8AC9AC6EE280}" presName="hierChild7" presStyleCnt="0"/>
      <dgm:spPr/>
    </dgm:pt>
    <dgm:pt modelId="{0B90FED2-B06E-476A-BF60-C9849EF301C5}" type="pres">
      <dgm:prSet presAssocID="{CC36AEFE-9D44-4722-8647-1DFF54EBB9DA}" presName="Name111" presStyleLbl="parChTrans1D2" presStyleIdx="8" presStyleCnt="12"/>
      <dgm:spPr/>
    </dgm:pt>
    <dgm:pt modelId="{D41BD269-E4FC-40AD-81CC-BB143F57F651}" type="pres">
      <dgm:prSet presAssocID="{1F27433B-FEF9-4C52-8623-D84C96C228AE}" presName="hierRoot3" presStyleCnt="0">
        <dgm:presLayoutVars>
          <dgm:hierBranch val="init"/>
        </dgm:presLayoutVars>
      </dgm:prSet>
      <dgm:spPr/>
    </dgm:pt>
    <dgm:pt modelId="{F0BEF0CF-7144-494E-B0B0-9C0B5D8A895F}" type="pres">
      <dgm:prSet presAssocID="{1F27433B-FEF9-4C52-8623-D84C96C228AE}" presName="rootComposite3" presStyleCnt="0"/>
      <dgm:spPr/>
    </dgm:pt>
    <dgm:pt modelId="{27C4CAAD-2031-466F-9BC8-71A850986D05}" type="pres">
      <dgm:prSet presAssocID="{1F27433B-FEF9-4C52-8623-D84C96C228AE}" presName="rootText3" presStyleLbl="asst1" presStyleIdx="8" presStyleCnt="12">
        <dgm:presLayoutVars>
          <dgm:chPref val="3"/>
        </dgm:presLayoutVars>
      </dgm:prSet>
      <dgm:spPr/>
    </dgm:pt>
    <dgm:pt modelId="{F9FA1961-0170-49F5-8B45-0F374D7AB36C}" type="pres">
      <dgm:prSet presAssocID="{1F27433B-FEF9-4C52-8623-D84C96C228AE}" presName="rootConnector3" presStyleLbl="asst1" presStyleIdx="8" presStyleCnt="12"/>
      <dgm:spPr/>
    </dgm:pt>
    <dgm:pt modelId="{70F3CAD2-05AC-4BC2-89F4-B45A208230D9}" type="pres">
      <dgm:prSet presAssocID="{1F27433B-FEF9-4C52-8623-D84C96C228AE}" presName="hierChild6" presStyleCnt="0"/>
      <dgm:spPr/>
    </dgm:pt>
    <dgm:pt modelId="{F54D358F-A0C9-459D-8141-C83931504118}" type="pres">
      <dgm:prSet presAssocID="{1F27433B-FEF9-4C52-8623-D84C96C228AE}" presName="hierChild7" presStyleCnt="0"/>
      <dgm:spPr/>
    </dgm:pt>
    <dgm:pt modelId="{13A82CE1-03D6-4CC5-BAD0-D2AC30FD20F1}" type="pres">
      <dgm:prSet presAssocID="{8CD98791-2ABD-42FF-9EEE-0872EA127B68}" presName="Name111" presStyleLbl="parChTrans1D2" presStyleIdx="9" presStyleCnt="12"/>
      <dgm:spPr/>
    </dgm:pt>
    <dgm:pt modelId="{F22E9B96-66AF-4C5A-B2C7-94F3FED9E12E}" type="pres">
      <dgm:prSet presAssocID="{B31A56D7-5B57-4061-8DCB-646758E9BC37}" presName="hierRoot3" presStyleCnt="0">
        <dgm:presLayoutVars>
          <dgm:hierBranch val="init"/>
        </dgm:presLayoutVars>
      </dgm:prSet>
      <dgm:spPr/>
    </dgm:pt>
    <dgm:pt modelId="{BDE80686-068A-4624-BF50-C8D376567000}" type="pres">
      <dgm:prSet presAssocID="{B31A56D7-5B57-4061-8DCB-646758E9BC37}" presName="rootComposite3" presStyleCnt="0"/>
      <dgm:spPr/>
    </dgm:pt>
    <dgm:pt modelId="{D48F0F30-DA71-485F-A035-08102335F8D3}" type="pres">
      <dgm:prSet presAssocID="{B31A56D7-5B57-4061-8DCB-646758E9BC37}" presName="rootText3" presStyleLbl="asst1" presStyleIdx="9" presStyleCnt="12">
        <dgm:presLayoutVars>
          <dgm:chPref val="3"/>
        </dgm:presLayoutVars>
      </dgm:prSet>
      <dgm:spPr/>
    </dgm:pt>
    <dgm:pt modelId="{A504AF83-E752-45D7-8207-462DCD82CEDD}" type="pres">
      <dgm:prSet presAssocID="{B31A56D7-5B57-4061-8DCB-646758E9BC37}" presName="rootConnector3" presStyleLbl="asst1" presStyleIdx="9" presStyleCnt="12"/>
      <dgm:spPr/>
    </dgm:pt>
    <dgm:pt modelId="{4A5015E0-5811-4C4B-8856-55AD77ED2380}" type="pres">
      <dgm:prSet presAssocID="{B31A56D7-5B57-4061-8DCB-646758E9BC37}" presName="hierChild6" presStyleCnt="0"/>
      <dgm:spPr/>
    </dgm:pt>
    <dgm:pt modelId="{0427A3ED-70F9-4909-88EB-869D7E93F632}" type="pres">
      <dgm:prSet presAssocID="{B31A56D7-5B57-4061-8DCB-646758E9BC37}" presName="hierChild7" presStyleCnt="0"/>
      <dgm:spPr/>
    </dgm:pt>
    <dgm:pt modelId="{C8911C34-E012-4A65-AA81-E9AAC081A57C}" type="pres">
      <dgm:prSet presAssocID="{550AC8FB-D37F-4E67-8006-97987D948ACE}" presName="Name111" presStyleLbl="parChTrans1D2" presStyleIdx="10" presStyleCnt="12"/>
      <dgm:spPr/>
    </dgm:pt>
    <dgm:pt modelId="{386EE0EF-6F01-46ED-84F2-B8AA9367B900}" type="pres">
      <dgm:prSet presAssocID="{25ECCD1B-70CD-4173-9F1D-483D5C2B7732}" presName="hierRoot3" presStyleCnt="0">
        <dgm:presLayoutVars>
          <dgm:hierBranch val="init"/>
        </dgm:presLayoutVars>
      </dgm:prSet>
      <dgm:spPr/>
    </dgm:pt>
    <dgm:pt modelId="{F32EBEFC-BDCB-411C-AAE1-0F1A292BE1FA}" type="pres">
      <dgm:prSet presAssocID="{25ECCD1B-70CD-4173-9F1D-483D5C2B7732}" presName="rootComposite3" presStyleCnt="0"/>
      <dgm:spPr/>
    </dgm:pt>
    <dgm:pt modelId="{1B12153B-7402-4951-A919-38860CCCB3C3}" type="pres">
      <dgm:prSet presAssocID="{25ECCD1B-70CD-4173-9F1D-483D5C2B7732}" presName="rootText3" presStyleLbl="asst1" presStyleIdx="10" presStyleCnt="12">
        <dgm:presLayoutVars>
          <dgm:chPref val="3"/>
        </dgm:presLayoutVars>
      </dgm:prSet>
      <dgm:spPr/>
    </dgm:pt>
    <dgm:pt modelId="{27DF1E61-421B-4E0B-B065-33B81143BCCD}" type="pres">
      <dgm:prSet presAssocID="{25ECCD1B-70CD-4173-9F1D-483D5C2B7732}" presName="rootConnector3" presStyleLbl="asst1" presStyleIdx="10" presStyleCnt="12"/>
      <dgm:spPr/>
    </dgm:pt>
    <dgm:pt modelId="{EACA5FBD-023A-4707-A54E-6ABB96BEFDA8}" type="pres">
      <dgm:prSet presAssocID="{25ECCD1B-70CD-4173-9F1D-483D5C2B7732}" presName="hierChild6" presStyleCnt="0"/>
      <dgm:spPr/>
    </dgm:pt>
    <dgm:pt modelId="{6B05B966-6299-4867-8BF6-F6B36EFE49F4}" type="pres">
      <dgm:prSet presAssocID="{25ECCD1B-70CD-4173-9F1D-483D5C2B7732}" presName="hierChild7" presStyleCnt="0"/>
      <dgm:spPr/>
    </dgm:pt>
    <dgm:pt modelId="{3B8356B2-AB7D-444F-8748-2113005DA3D0}" type="pres">
      <dgm:prSet presAssocID="{8C6434BA-4677-49EE-BC59-54297B91D73B}" presName="Name111" presStyleLbl="parChTrans1D2" presStyleIdx="11" presStyleCnt="12"/>
      <dgm:spPr/>
    </dgm:pt>
    <dgm:pt modelId="{4DD7E3F9-56A6-47E0-9720-7554685B2EB0}" type="pres">
      <dgm:prSet presAssocID="{267FB569-8BF4-4B46-9238-5F0D1A592F0C}" presName="hierRoot3" presStyleCnt="0">
        <dgm:presLayoutVars>
          <dgm:hierBranch val="init"/>
        </dgm:presLayoutVars>
      </dgm:prSet>
      <dgm:spPr/>
    </dgm:pt>
    <dgm:pt modelId="{6E28BD5C-21B8-494F-A174-D7BE6505BFBB}" type="pres">
      <dgm:prSet presAssocID="{267FB569-8BF4-4B46-9238-5F0D1A592F0C}" presName="rootComposite3" presStyleCnt="0"/>
      <dgm:spPr/>
    </dgm:pt>
    <dgm:pt modelId="{85A6FAAA-B157-4D79-857C-CCFED440B3C1}" type="pres">
      <dgm:prSet presAssocID="{267FB569-8BF4-4B46-9238-5F0D1A592F0C}" presName="rootText3" presStyleLbl="asst1" presStyleIdx="11" presStyleCnt="12">
        <dgm:presLayoutVars>
          <dgm:chPref val="3"/>
        </dgm:presLayoutVars>
      </dgm:prSet>
      <dgm:spPr/>
    </dgm:pt>
    <dgm:pt modelId="{D3ABFE7C-D3F5-4A33-B433-B6C8B3BA61D4}" type="pres">
      <dgm:prSet presAssocID="{267FB569-8BF4-4B46-9238-5F0D1A592F0C}" presName="rootConnector3" presStyleLbl="asst1" presStyleIdx="11" presStyleCnt="12"/>
      <dgm:spPr/>
    </dgm:pt>
    <dgm:pt modelId="{03026DF7-31A7-4B4F-9A09-2558A8F1C3E1}" type="pres">
      <dgm:prSet presAssocID="{267FB569-8BF4-4B46-9238-5F0D1A592F0C}" presName="hierChild6" presStyleCnt="0"/>
      <dgm:spPr/>
    </dgm:pt>
    <dgm:pt modelId="{3D3723D4-E532-4163-B88C-52A1BCC4C74B}" type="pres">
      <dgm:prSet presAssocID="{267FB569-8BF4-4B46-9238-5F0D1A592F0C}" presName="hierChild7" presStyleCnt="0"/>
      <dgm:spPr/>
    </dgm:pt>
  </dgm:ptLst>
  <dgm:cxnLst>
    <dgm:cxn modelId="{3796D700-4146-4AE8-B3D2-8B3C4548121F}" type="presOf" srcId="{25ECCD1B-70CD-4173-9F1D-483D5C2B7732}" destId="{1B12153B-7402-4951-A919-38860CCCB3C3}" srcOrd="0" destOrd="0" presId="urn:microsoft.com/office/officeart/2005/8/layout/orgChart1"/>
    <dgm:cxn modelId="{0F906801-82A5-4584-AA95-E12F346CFFB8}" type="presOf" srcId="{8CD98791-2ABD-42FF-9EEE-0872EA127B68}" destId="{13A82CE1-03D6-4CC5-BAD0-D2AC30FD20F1}" srcOrd="0" destOrd="0" presId="urn:microsoft.com/office/officeart/2005/8/layout/orgChart1"/>
    <dgm:cxn modelId="{19AF3404-343C-4C5B-BD0F-FDC6219256C5}" type="presOf" srcId="{FA1CC82C-118B-45BA-86D7-025C46D83B6B}" destId="{C5C71528-E296-4AB8-80A9-2F32921E33CB}" srcOrd="0" destOrd="0" presId="urn:microsoft.com/office/officeart/2005/8/layout/orgChart1"/>
    <dgm:cxn modelId="{0855980C-A7B1-4CCB-B38A-8C13146CF837}" srcId="{B7E05BAC-A75E-4D6B-96F2-802920874A6A}" destId="{1F27433B-FEF9-4C52-8623-D84C96C228AE}" srcOrd="8" destOrd="0" parTransId="{CC36AEFE-9D44-4722-8647-1DFF54EBB9DA}" sibTransId="{9C17B46E-7B16-4576-8B3B-F3552125991A}"/>
    <dgm:cxn modelId="{F132E516-B120-4399-9745-771805CA1DEA}" srcId="{B7E05BAC-A75E-4D6B-96F2-802920874A6A}" destId="{62DC6361-BEA9-47DC-9982-D8F10507C6CF}" srcOrd="4" destOrd="0" parTransId="{18380731-C111-4B9D-A0B3-28745D5539FA}" sibTransId="{EC30FB4D-5E3B-4402-B85A-CFC449DCBE55}"/>
    <dgm:cxn modelId="{D8F0FA17-1EAD-4B36-A533-6FBAAF26E8C1}" srcId="{CBDB2121-266D-4320-9197-70E0E8C8C2BB}" destId="{B7E05BAC-A75E-4D6B-96F2-802920874A6A}" srcOrd="0" destOrd="0" parTransId="{254F00F9-E593-4480-A2AD-2FDEE753C49F}" sibTransId="{5309AD08-E4A4-4E9C-86CF-4CEF8DCA7BE9}"/>
    <dgm:cxn modelId="{ADC31422-005D-42D0-8706-17AE9BBD090A}" srcId="{B7E05BAC-A75E-4D6B-96F2-802920874A6A}" destId="{C03C6FB6-0D5F-4F44-A555-653FDCF3C9B7}" srcOrd="0" destOrd="0" parTransId="{B427025A-8867-4715-96BD-FDB4060C77CF}" sibTransId="{D8AA8C44-B3BD-489E-B3ED-B31C5B1CB91B}"/>
    <dgm:cxn modelId="{BE3D6F28-9DCB-48DD-8DF2-B6A4CAB146A0}" srcId="{B7E05BAC-A75E-4D6B-96F2-802920874A6A}" destId="{E79AB33A-EE8A-47BE-A144-F17AB5F16C9F}" srcOrd="3" destOrd="0" parTransId="{8D3FFFEF-BD8D-4090-8141-3B4A76220DE9}" sibTransId="{A10A1400-AC27-4559-B141-95216D9FA6F4}"/>
    <dgm:cxn modelId="{5D2B8729-29A6-4C44-8E57-9BBA0D4DF1F6}" type="presOf" srcId="{267FB569-8BF4-4B46-9238-5F0D1A592F0C}" destId="{85A6FAAA-B157-4D79-857C-CCFED440B3C1}" srcOrd="0" destOrd="0" presId="urn:microsoft.com/office/officeart/2005/8/layout/orgChart1"/>
    <dgm:cxn modelId="{6179222F-264C-4322-847E-95445958F413}" type="presOf" srcId="{B7E05BAC-A75E-4D6B-96F2-802920874A6A}" destId="{81D92004-95B2-4967-8498-0BEB318252F6}" srcOrd="1" destOrd="0" presId="urn:microsoft.com/office/officeart/2005/8/layout/orgChart1"/>
    <dgm:cxn modelId="{F417B63A-9E83-4E40-9DB1-4AD912E83A25}" type="presOf" srcId="{8C6434BA-4677-49EE-BC59-54297B91D73B}" destId="{3B8356B2-AB7D-444F-8748-2113005DA3D0}" srcOrd="0" destOrd="0" presId="urn:microsoft.com/office/officeart/2005/8/layout/orgChart1"/>
    <dgm:cxn modelId="{050C2D3B-9AAB-4138-98B3-0195236A642C}" type="presOf" srcId="{196F49A9-33D1-499C-8B7C-3F3BA9464486}" destId="{23C77BB3-E9B4-4002-9E6E-B549ADD17EE8}" srcOrd="1" destOrd="0" presId="urn:microsoft.com/office/officeart/2005/8/layout/orgChart1"/>
    <dgm:cxn modelId="{C7CBE15C-E9EB-4FA4-9198-C9537CB8634E}" type="presOf" srcId="{FA47D219-9E27-4A0F-A627-CAC4A376811E}" destId="{EEFD22FA-3D33-4B75-8A24-7EF58D468E5D}" srcOrd="0" destOrd="0" presId="urn:microsoft.com/office/officeart/2005/8/layout/orgChart1"/>
    <dgm:cxn modelId="{90A0805E-85F9-4FBA-A1BF-8FA4760CDAC4}" type="presOf" srcId="{A8D69DB4-2566-4F30-AD1E-3FCC8CAFE54F}" destId="{A8EF3F8A-A0DD-4B23-B452-FBC02AD0E720}" srcOrd="0" destOrd="0" presId="urn:microsoft.com/office/officeart/2005/8/layout/orgChart1"/>
    <dgm:cxn modelId="{B10A6942-928C-4AD7-A75D-551FE18A23FD}" type="presOf" srcId="{B31A56D7-5B57-4061-8DCB-646758E9BC37}" destId="{D48F0F30-DA71-485F-A035-08102335F8D3}" srcOrd="0" destOrd="0" presId="urn:microsoft.com/office/officeart/2005/8/layout/orgChart1"/>
    <dgm:cxn modelId="{7121D862-A159-4CA6-A2D8-F91BA6E52A34}" type="presOf" srcId="{EFDA73FB-4576-4BAB-ADFA-09CA59BAEF84}" destId="{EC7DEBB7-15FB-4CB5-ABF2-9D1081018289}" srcOrd="0" destOrd="0" presId="urn:microsoft.com/office/officeart/2005/8/layout/orgChart1"/>
    <dgm:cxn modelId="{DF123A66-8550-4887-AE9A-80CCD64D42C7}" srcId="{B7E05BAC-A75E-4D6B-96F2-802920874A6A}" destId="{196F49A9-33D1-499C-8B7C-3F3BA9464486}" srcOrd="5" destOrd="0" parTransId="{FA47D219-9E27-4A0F-A627-CAC4A376811E}" sibTransId="{53E75FEB-3CCE-4CA4-BB9B-57A0A210D9C3}"/>
    <dgm:cxn modelId="{D2704067-B441-48AD-9177-C2EE6079ED00}" srcId="{B7E05BAC-A75E-4D6B-96F2-802920874A6A}" destId="{1DBEC5D4-E11E-40BA-86DD-65C89E6F563D}" srcOrd="2" destOrd="0" parTransId="{49E29FD4-20B4-421D-9EE8-DE5001B22CB6}" sibTransId="{3FC0E3E1-902C-4C7C-9CD5-62D17965E94C}"/>
    <dgm:cxn modelId="{202D2748-81A4-4997-9F0E-B43AB1834A9C}" type="presOf" srcId="{267FB569-8BF4-4B46-9238-5F0D1A592F0C}" destId="{D3ABFE7C-D3F5-4A33-B433-B6C8B3BA61D4}" srcOrd="1" destOrd="0" presId="urn:microsoft.com/office/officeart/2005/8/layout/orgChart1"/>
    <dgm:cxn modelId="{B9E14C68-EB3D-41C9-A81B-DEBEA7FDBEA1}" type="presOf" srcId="{E79AB33A-EE8A-47BE-A144-F17AB5F16C9F}" destId="{4CC01925-4BFC-4845-8967-7423591577BC}" srcOrd="1" destOrd="0" presId="urn:microsoft.com/office/officeart/2005/8/layout/orgChart1"/>
    <dgm:cxn modelId="{1E30A24D-CEE4-49E4-9689-6FD22AAB1107}" srcId="{B7E05BAC-A75E-4D6B-96F2-802920874A6A}" destId="{0D1B37A5-3437-458A-BF50-09E5ADE3113A}" srcOrd="6" destOrd="0" parTransId="{EEA0E278-0FCE-44F4-9EA3-56F7E7B4C68F}" sibTransId="{CBFE8BB9-A2FA-4F2C-86B3-D93EB53110EA}"/>
    <dgm:cxn modelId="{CF908F50-3FFB-44DB-9C6D-70ED95D2874B}" type="presOf" srcId="{E79AB33A-EE8A-47BE-A144-F17AB5F16C9F}" destId="{C223B272-7230-4BA6-B202-EB89066AFD96}" srcOrd="0" destOrd="0" presId="urn:microsoft.com/office/officeart/2005/8/layout/orgChart1"/>
    <dgm:cxn modelId="{569D4A73-654A-44B8-85C3-4463A28E5202}" type="presOf" srcId="{196F49A9-33D1-499C-8B7C-3F3BA9464486}" destId="{24AD68D1-8062-4CEA-A5BB-B05E948F8EA1}" srcOrd="0" destOrd="0" presId="urn:microsoft.com/office/officeart/2005/8/layout/orgChart1"/>
    <dgm:cxn modelId="{8673A874-88CE-4D67-9081-DAC7B46C90A7}" type="presOf" srcId="{B31A56D7-5B57-4061-8DCB-646758E9BC37}" destId="{A504AF83-E752-45D7-8207-462DCD82CEDD}" srcOrd="1" destOrd="0" presId="urn:microsoft.com/office/officeart/2005/8/layout/orgChart1"/>
    <dgm:cxn modelId="{31306957-6457-4FE5-AD60-65ABE59E0C79}" type="presOf" srcId="{C03C6FB6-0D5F-4F44-A555-653FDCF3C9B7}" destId="{0D8EFFF9-2A22-48DE-AD80-5DDE28004E35}" srcOrd="1" destOrd="0" presId="urn:microsoft.com/office/officeart/2005/8/layout/orgChart1"/>
    <dgm:cxn modelId="{A4AE2259-6C18-40E0-9879-75D20BDE7946}" type="presOf" srcId="{B427025A-8867-4715-96BD-FDB4060C77CF}" destId="{1E6CF39C-42BF-4277-9DAC-08A8EE6C71B1}" srcOrd="0" destOrd="0" presId="urn:microsoft.com/office/officeart/2005/8/layout/orgChart1"/>
    <dgm:cxn modelId="{E6EB525A-A4C1-4644-8B11-6A81E63CF9A0}" type="presOf" srcId="{8D3FFFEF-BD8D-4090-8141-3B4A76220DE9}" destId="{F399C69E-7497-4A53-94AC-2416CE48FD8F}" srcOrd="0" destOrd="0" presId="urn:microsoft.com/office/officeart/2005/8/layout/orgChart1"/>
    <dgm:cxn modelId="{9EED895A-D6A8-4459-9ECE-2CEEEBE167B1}" type="presOf" srcId="{62DC6361-BEA9-47DC-9982-D8F10507C6CF}" destId="{758E330E-2E38-43ED-B6C6-90C0F63CEE37}" srcOrd="1" destOrd="0" presId="urn:microsoft.com/office/officeart/2005/8/layout/orgChart1"/>
    <dgm:cxn modelId="{6E42747E-1E9D-41EA-9CDD-BAF169BDE267}" srcId="{B7E05BAC-A75E-4D6B-96F2-802920874A6A}" destId="{267FB569-8BF4-4B46-9238-5F0D1A592F0C}" srcOrd="11" destOrd="0" parTransId="{8C6434BA-4677-49EE-BC59-54297B91D73B}" sibTransId="{B4C350CE-2192-44E8-A4C7-E14935CD02A2}"/>
    <dgm:cxn modelId="{FAA2057F-2CC1-445C-AD5C-D0EB1B2B2BAE}" type="presOf" srcId="{25ECCD1B-70CD-4173-9F1D-483D5C2B7732}" destId="{27DF1E61-421B-4E0B-B065-33B81143BCCD}" srcOrd="1" destOrd="0" presId="urn:microsoft.com/office/officeart/2005/8/layout/orgChart1"/>
    <dgm:cxn modelId="{C023EF81-09F9-4637-B1A3-6CAC00A8B47A}" type="presOf" srcId="{49E29FD4-20B4-421D-9EE8-DE5001B22CB6}" destId="{FC0F1006-6393-4287-AD5C-48A213D4EDEE}" srcOrd="0" destOrd="0" presId="urn:microsoft.com/office/officeart/2005/8/layout/orgChart1"/>
    <dgm:cxn modelId="{F2A53183-DB40-4F6D-A8DA-583DA9775940}" type="presOf" srcId="{1DBEC5D4-E11E-40BA-86DD-65C89E6F563D}" destId="{DC30143A-DC29-42C7-B3D3-2AE9013BA64D}" srcOrd="0" destOrd="0" presId="urn:microsoft.com/office/officeart/2005/8/layout/orgChart1"/>
    <dgm:cxn modelId="{2D9BF785-F527-4CBD-B7D9-7756BFDF4B31}" type="presOf" srcId="{C03C6FB6-0D5F-4F44-A555-653FDCF3C9B7}" destId="{9207DDD9-20CE-493D-8BE6-00577E943F63}" srcOrd="0" destOrd="0" presId="urn:microsoft.com/office/officeart/2005/8/layout/orgChart1"/>
    <dgm:cxn modelId="{D652C690-E2A7-46AD-AAE2-0EF454AB45DA}" type="presOf" srcId="{EFDA73FB-4576-4BAB-ADFA-09CA59BAEF84}" destId="{BE1D3D6D-3692-4AA8-9D16-F324B8739717}" srcOrd="1" destOrd="0" presId="urn:microsoft.com/office/officeart/2005/8/layout/orgChart1"/>
    <dgm:cxn modelId="{25249892-C5F7-4755-AF65-CFE1FCEC83D0}" type="presOf" srcId="{3AA95334-12B1-4D86-97F3-8AC9AC6EE280}" destId="{A166DC59-B661-4B1B-95A9-F181D80573EE}" srcOrd="1" destOrd="0" presId="urn:microsoft.com/office/officeart/2005/8/layout/orgChart1"/>
    <dgm:cxn modelId="{A17CCA94-5F31-4BD4-89AD-42E9F8C8AFCC}" type="presOf" srcId="{EEA0E278-0FCE-44F4-9EA3-56F7E7B4C68F}" destId="{3DBAF5EC-C03F-4076-B69B-290F25A95E54}" srcOrd="0" destOrd="0" presId="urn:microsoft.com/office/officeart/2005/8/layout/orgChart1"/>
    <dgm:cxn modelId="{9EAFEA97-D749-4321-A08F-C83F04EEAC13}" type="presOf" srcId="{0D1B37A5-3437-458A-BF50-09E5ADE3113A}" destId="{DF2B015F-C003-4425-8D30-50AE210AE5D6}" srcOrd="0" destOrd="0" presId="urn:microsoft.com/office/officeart/2005/8/layout/orgChart1"/>
    <dgm:cxn modelId="{0A97EC9A-10E9-4BEF-AFBB-F564B2AAD8BA}" type="presOf" srcId="{CBDB2121-266D-4320-9197-70E0E8C8C2BB}" destId="{AAED2FF0-A52E-4A68-84C0-A4A05697F9C9}" srcOrd="0" destOrd="0" presId="urn:microsoft.com/office/officeart/2005/8/layout/orgChart1"/>
    <dgm:cxn modelId="{5A507CB1-70BF-4D41-B7B2-D180E0E4DAA7}" srcId="{B7E05BAC-A75E-4D6B-96F2-802920874A6A}" destId="{25ECCD1B-70CD-4173-9F1D-483D5C2B7732}" srcOrd="10" destOrd="0" parTransId="{550AC8FB-D37F-4E67-8006-97987D948ACE}" sibTransId="{124F88A7-624B-4B97-B198-76804DC56A98}"/>
    <dgm:cxn modelId="{C059D0B5-11BA-4E8B-B32A-AA5738A68FA4}" type="presOf" srcId="{550AC8FB-D37F-4E67-8006-97987D948ACE}" destId="{C8911C34-E012-4A65-AA81-E9AAC081A57C}" srcOrd="0" destOrd="0" presId="urn:microsoft.com/office/officeart/2005/8/layout/orgChart1"/>
    <dgm:cxn modelId="{005395C4-7D1E-4B0D-B9DE-FB633E6C58B1}" type="presOf" srcId="{1F27433B-FEF9-4C52-8623-D84C96C228AE}" destId="{F9FA1961-0170-49F5-8B45-0F374D7AB36C}" srcOrd="1" destOrd="0" presId="urn:microsoft.com/office/officeart/2005/8/layout/orgChart1"/>
    <dgm:cxn modelId="{3BD9E8C4-C030-41CB-9EA7-235A6617B888}" type="presOf" srcId="{1F27433B-FEF9-4C52-8623-D84C96C228AE}" destId="{27C4CAAD-2031-466F-9BC8-71A850986D05}" srcOrd="0" destOrd="0" presId="urn:microsoft.com/office/officeart/2005/8/layout/orgChart1"/>
    <dgm:cxn modelId="{E05530C5-0B3D-4709-9421-076F97E67889}" type="presOf" srcId="{1DBEC5D4-E11E-40BA-86DD-65C89E6F563D}" destId="{CE661BF8-16E2-4EB5-B1FE-F7E9D2D0A69D}" srcOrd="1" destOrd="0" presId="urn:microsoft.com/office/officeart/2005/8/layout/orgChart1"/>
    <dgm:cxn modelId="{EEF1BBDC-047E-414D-9372-6F6A54B616F0}" srcId="{B7E05BAC-A75E-4D6B-96F2-802920874A6A}" destId="{3AA95334-12B1-4D86-97F3-8AC9AC6EE280}" srcOrd="7" destOrd="0" parTransId="{FA1CC82C-118B-45BA-86D7-025C46D83B6B}" sibTransId="{C292D050-C05F-40DF-8179-F15C6C9D6706}"/>
    <dgm:cxn modelId="{260129DD-7C65-4529-9F7F-C69F308A68D0}" type="presOf" srcId="{B7E05BAC-A75E-4D6B-96F2-802920874A6A}" destId="{08428511-2D1A-4B02-B195-5E811ACB5A0A}" srcOrd="0" destOrd="0" presId="urn:microsoft.com/office/officeart/2005/8/layout/orgChart1"/>
    <dgm:cxn modelId="{2E592DE0-D43B-4BB8-8182-4185F4AEEA45}" srcId="{B7E05BAC-A75E-4D6B-96F2-802920874A6A}" destId="{EFDA73FB-4576-4BAB-ADFA-09CA59BAEF84}" srcOrd="1" destOrd="0" parTransId="{A8D69DB4-2566-4F30-AD1E-3FCC8CAFE54F}" sibTransId="{5C59EF60-4C12-417C-B84A-83942D8B18ED}"/>
    <dgm:cxn modelId="{73571BE3-4515-47E3-821D-99BCF7E0CF4F}" srcId="{B7E05BAC-A75E-4D6B-96F2-802920874A6A}" destId="{B31A56D7-5B57-4061-8DCB-646758E9BC37}" srcOrd="9" destOrd="0" parTransId="{8CD98791-2ABD-42FF-9EEE-0872EA127B68}" sibTransId="{FA684524-15AD-4E50-9144-B0088CD33000}"/>
    <dgm:cxn modelId="{CADD27E3-6CC9-45CA-9549-A2C74DFBF41D}" type="presOf" srcId="{CC36AEFE-9D44-4722-8647-1DFF54EBB9DA}" destId="{0B90FED2-B06E-476A-BF60-C9849EF301C5}" srcOrd="0" destOrd="0" presId="urn:microsoft.com/office/officeart/2005/8/layout/orgChart1"/>
    <dgm:cxn modelId="{24FE86ED-6792-4A51-AD84-3ACE2660C589}" type="presOf" srcId="{0D1B37A5-3437-458A-BF50-09E5ADE3113A}" destId="{A7BCA694-E26C-4AB6-94C8-3700F4878AF0}" srcOrd="1" destOrd="0" presId="urn:microsoft.com/office/officeart/2005/8/layout/orgChart1"/>
    <dgm:cxn modelId="{0E09DAEE-F42B-4746-B726-AD72A808E1E2}" type="presOf" srcId="{3AA95334-12B1-4D86-97F3-8AC9AC6EE280}" destId="{0476BCCC-E75D-4CEF-90CB-2456E1C3DD0A}" srcOrd="0" destOrd="0" presId="urn:microsoft.com/office/officeart/2005/8/layout/orgChart1"/>
    <dgm:cxn modelId="{22141AF4-AC0D-4B3C-B4E8-E65B5B364205}" type="presOf" srcId="{18380731-C111-4B9D-A0B3-28745D5539FA}" destId="{E7812393-77E1-415F-A7F3-A3F8C9CE8B51}" srcOrd="0" destOrd="0" presId="urn:microsoft.com/office/officeart/2005/8/layout/orgChart1"/>
    <dgm:cxn modelId="{C2F661F8-7C91-4049-8560-C592F5B99158}" type="presOf" srcId="{62DC6361-BEA9-47DC-9982-D8F10507C6CF}" destId="{DAB25CA5-C4D7-4CF3-B2CB-C8E7B82EE573}" srcOrd="0" destOrd="0" presId="urn:microsoft.com/office/officeart/2005/8/layout/orgChart1"/>
    <dgm:cxn modelId="{65E88979-E8CD-4336-852D-5D0A37BC6C00}" type="presParOf" srcId="{AAED2FF0-A52E-4A68-84C0-A4A05697F9C9}" destId="{C905CF4A-DE68-42C9-9764-1428AC5D58CA}" srcOrd="0" destOrd="0" presId="urn:microsoft.com/office/officeart/2005/8/layout/orgChart1"/>
    <dgm:cxn modelId="{50F5588C-992F-4B7B-B01D-21DC8C9C0210}" type="presParOf" srcId="{C905CF4A-DE68-42C9-9764-1428AC5D58CA}" destId="{CCD0E2A5-37A5-456F-BA09-ED31091C305F}" srcOrd="0" destOrd="0" presId="urn:microsoft.com/office/officeart/2005/8/layout/orgChart1"/>
    <dgm:cxn modelId="{9BE7686F-DFD0-4EF1-A0FF-244E32B5D422}" type="presParOf" srcId="{CCD0E2A5-37A5-456F-BA09-ED31091C305F}" destId="{08428511-2D1A-4B02-B195-5E811ACB5A0A}" srcOrd="0" destOrd="0" presId="urn:microsoft.com/office/officeart/2005/8/layout/orgChart1"/>
    <dgm:cxn modelId="{3D81BF2E-EAFA-4FF8-B2FF-DAA15C127D2C}" type="presParOf" srcId="{CCD0E2A5-37A5-456F-BA09-ED31091C305F}" destId="{81D92004-95B2-4967-8498-0BEB318252F6}" srcOrd="1" destOrd="0" presId="urn:microsoft.com/office/officeart/2005/8/layout/orgChart1"/>
    <dgm:cxn modelId="{DC07BC9B-78B9-4461-9EF5-C47EB5383DBE}" type="presParOf" srcId="{C905CF4A-DE68-42C9-9764-1428AC5D58CA}" destId="{20ACA9F4-26E6-4136-BFE7-5712E93B6BE3}" srcOrd="1" destOrd="0" presId="urn:microsoft.com/office/officeart/2005/8/layout/orgChart1"/>
    <dgm:cxn modelId="{59EF0885-6C8E-43BD-8849-C1353D458414}" type="presParOf" srcId="{C905CF4A-DE68-42C9-9764-1428AC5D58CA}" destId="{B8673419-0BD8-4396-B053-3BAB6756A22E}" srcOrd="2" destOrd="0" presId="urn:microsoft.com/office/officeart/2005/8/layout/orgChart1"/>
    <dgm:cxn modelId="{3B1471F6-25A6-4462-899C-9619C6EA10EB}" type="presParOf" srcId="{B8673419-0BD8-4396-B053-3BAB6756A22E}" destId="{1E6CF39C-42BF-4277-9DAC-08A8EE6C71B1}" srcOrd="0" destOrd="0" presId="urn:microsoft.com/office/officeart/2005/8/layout/orgChart1"/>
    <dgm:cxn modelId="{0A7B602E-C822-4941-8915-D172A145476B}" type="presParOf" srcId="{B8673419-0BD8-4396-B053-3BAB6756A22E}" destId="{28AF6A26-8B30-43EB-83FB-417045365480}" srcOrd="1" destOrd="0" presId="urn:microsoft.com/office/officeart/2005/8/layout/orgChart1"/>
    <dgm:cxn modelId="{C1BA0F63-EEB7-4491-8687-212AFF470652}" type="presParOf" srcId="{28AF6A26-8B30-43EB-83FB-417045365480}" destId="{9B003E8B-A474-4E35-9C8D-358FBDD6D57B}" srcOrd="0" destOrd="0" presId="urn:microsoft.com/office/officeart/2005/8/layout/orgChart1"/>
    <dgm:cxn modelId="{124ECFBC-F94D-4850-9888-36F3220C9939}" type="presParOf" srcId="{9B003E8B-A474-4E35-9C8D-358FBDD6D57B}" destId="{9207DDD9-20CE-493D-8BE6-00577E943F63}" srcOrd="0" destOrd="0" presId="urn:microsoft.com/office/officeart/2005/8/layout/orgChart1"/>
    <dgm:cxn modelId="{9F3AA780-FCE6-4FC8-BB47-885683410EB1}" type="presParOf" srcId="{9B003E8B-A474-4E35-9C8D-358FBDD6D57B}" destId="{0D8EFFF9-2A22-48DE-AD80-5DDE28004E35}" srcOrd="1" destOrd="0" presId="urn:microsoft.com/office/officeart/2005/8/layout/orgChart1"/>
    <dgm:cxn modelId="{1725E2E0-1E0C-45A2-85ED-B045616134F3}" type="presParOf" srcId="{28AF6A26-8B30-43EB-83FB-417045365480}" destId="{C3AD5779-76A8-4DAD-98C0-971E3CA6F134}" srcOrd="1" destOrd="0" presId="urn:microsoft.com/office/officeart/2005/8/layout/orgChart1"/>
    <dgm:cxn modelId="{7614941E-4E84-40B1-86AC-D0DB7FD1F569}" type="presParOf" srcId="{28AF6A26-8B30-43EB-83FB-417045365480}" destId="{AF2617D0-00C3-4A1C-A219-C11FB97E71C0}" srcOrd="2" destOrd="0" presId="urn:microsoft.com/office/officeart/2005/8/layout/orgChart1"/>
    <dgm:cxn modelId="{BBA2C35A-7394-4782-B8EE-3F10FC41680B}" type="presParOf" srcId="{B8673419-0BD8-4396-B053-3BAB6756A22E}" destId="{A8EF3F8A-A0DD-4B23-B452-FBC02AD0E720}" srcOrd="2" destOrd="0" presId="urn:microsoft.com/office/officeart/2005/8/layout/orgChart1"/>
    <dgm:cxn modelId="{281E61E0-06D6-4C52-85D7-E3358E7C1ED9}" type="presParOf" srcId="{B8673419-0BD8-4396-B053-3BAB6756A22E}" destId="{9F04CCFB-377F-456A-ADB6-470AF093CA47}" srcOrd="3" destOrd="0" presId="urn:microsoft.com/office/officeart/2005/8/layout/orgChart1"/>
    <dgm:cxn modelId="{1FF732B1-299A-4CFA-9548-DAB5BA46DFDD}" type="presParOf" srcId="{9F04CCFB-377F-456A-ADB6-470AF093CA47}" destId="{3798C023-D4A3-4E13-AAD9-745049FE41F4}" srcOrd="0" destOrd="0" presId="urn:microsoft.com/office/officeart/2005/8/layout/orgChart1"/>
    <dgm:cxn modelId="{6BA6789A-798F-46EE-B333-4C7944E04C52}" type="presParOf" srcId="{3798C023-D4A3-4E13-AAD9-745049FE41F4}" destId="{EC7DEBB7-15FB-4CB5-ABF2-9D1081018289}" srcOrd="0" destOrd="0" presId="urn:microsoft.com/office/officeart/2005/8/layout/orgChart1"/>
    <dgm:cxn modelId="{62FAE85B-8AC7-4C0E-99A4-AABB4062849B}" type="presParOf" srcId="{3798C023-D4A3-4E13-AAD9-745049FE41F4}" destId="{BE1D3D6D-3692-4AA8-9D16-F324B8739717}" srcOrd="1" destOrd="0" presId="urn:microsoft.com/office/officeart/2005/8/layout/orgChart1"/>
    <dgm:cxn modelId="{2966D479-EF84-4A93-AFD6-DBF35A84C0A5}" type="presParOf" srcId="{9F04CCFB-377F-456A-ADB6-470AF093CA47}" destId="{821D9F42-B39B-48E8-96C5-B8C3100B22A2}" srcOrd="1" destOrd="0" presId="urn:microsoft.com/office/officeart/2005/8/layout/orgChart1"/>
    <dgm:cxn modelId="{23883F9F-5586-4E0A-8CA6-00EB8E80CB8F}" type="presParOf" srcId="{9F04CCFB-377F-456A-ADB6-470AF093CA47}" destId="{D35DE7B9-E512-4481-A6BA-1E9ABAC97D5D}" srcOrd="2" destOrd="0" presId="urn:microsoft.com/office/officeart/2005/8/layout/orgChart1"/>
    <dgm:cxn modelId="{851AE26A-7238-4786-8769-A5551B3E049C}" type="presParOf" srcId="{B8673419-0BD8-4396-B053-3BAB6756A22E}" destId="{FC0F1006-6393-4287-AD5C-48A213D4EDEE}" srcOrd="4" destOrd="0" presId="urn:microsoft.com/office/officeart/2005/8/layout/orgChart1"/>
    <dgm:cxn modelId="{F0A65899-DA38-4AAB-87CF-52D981A7FAF4}" type="presParOf" srcId="{B8673419-0BD8-4396-B053-3BAB6756A22E}" destId="{96F642F1-B9F8-4A1A-95B1-52664607E93B}" srcOrd="5" destOrd="0" presId="urn:microsoft.com/office/officeart/2005/8/layout/orgChart1"/>
    <dgm:cxn modelId="{9BCDBAF3-73BC-4412-AE7F-AA4520EBA7CD}" type="presParOf" srcId="{96F642F1-B9F8-4A1A-95B1-52664607E93B}" destId="{D2C4FC75-BA5E-45E4-AFB5-2C2521F5D67D}" srcOrd="0" destOrd="0" presId="urn:microsoft.com/office/officeart/2005/8/layout/orgChart1"/>
    <dgm:cxn modelId="{272CD77E-C60F-4583-8A95-E8B500DBDED0}" type="presParOf" srcId="{D2C4FC75-BA5E-45E4-AFB5-2C2521F5D67D}" destId="{DC30143A-DC29-42C7-B3D3-2AE9013BA64D}" srcOrd="0" destOrd="0" presId="urn:microsoft.com/office/officeart/2005/8/layout/orgChart1"/>
    <dgm:cxn modelId="{ABCF61A2-1F84-4EC1-ABE7-775753144B38}" type="presParOf" srcId="{D2C4FC75-BA5E-45E4-AFB5-2C2521F5D67D}" destId="{CE661BF8-16E2-4EB5-B1FE-F7E9D2D0A69D}" srcOrd="1" destOrd="0" presId="urn:microsoft.com/office/officeart/2005/8/layout/orgChart1"/>
    <dgm:cxn modelId="{628C2CB1-E068-4204-800F-1A2CDB0675CF}" type="presParOf" srcId="{96F642F1-B9F8-4A1A-95B1-52664607E93B}" destId="{305A1D81-6AB6-4367-BA7B-1585C775CEF1}" srcOrd="1" destOrd="0" presId="urn:microsoft.com/office/officeart/2005/8/layout/orgChart1"/>
    <dgm:cxn modelId="{3D046A24-5F3C-4807-91AF-0A5140F9A19B}" type="presParOf" srcId="{96F642F1-B9F8-4A1A-95B1-52664607E93B}" destId="{DB3F5907-4752-489F-8B00-DC21A6AB097C}" srcOrd="2" destOrd="0" presId="urn:microsoft.com/office/officeart/2005/8/layout/orgChart1"/>
    <dgm:cxn modelId="{5FA64603-BBD1-491D-8C85-07B4CBD74FCA}" type="presParOf" srcId="{B8673419-0BD8-4396-B053-3BAB6756A22E}" destId="{F399C69E-7497-4A53-94AC-2416CE48FD8F}" srcOrd="6" destOrd="0" presId="urn:microsoft.com/office/officeart/2005/8/layout/orgChart1"/>
    <dgm:cxn modelId="{A09BE015-543F-40C3-8E19-9F034C94AE63}" type="presParOf" srcId="{B8673419-0BD8-4396-B053-3BAB6756A22E}" destId="{DE978A04-B759-4B61-8574-ECED5AF0D6EF}" srcOrd="7" destOrd="0" presId="urn:microsoft.com/office/officeart/2005/8/layout/orgChart1"/>
    <dgm:cxn modelId="{09B58DC9-FA70-4E27-8032-714C89C33EFD}" type="presParOf" srcId="{DE978A04-B759-4B61-8574-ECED5AF0D6EF}" destId="{2C0CC0FB-965A-4BD8-83DA-DCD10F6CBDAF}" srcOrd="0" destOrd="0" presId="urn:microsoft.com/office/officeart/2005/8/layout/orgChart1"/>
    <dgm:cxn modelId="{362CAEB3-F2A3-4246-8735-6B5DA9E1DC33}" type="presParOf" srcId="{2C0CC0FB-965A-4BD8-83DA-DCD10F6CBDAF}" destId="{C223B272-7230-4BA6-B202-EB89066AFD96}" srcOrd="0" destOrd="0" presId="urn:microsoft.com/office/officeart/2005/8/layout/orgChart1"/>
    <dgm:cxn modelId="{9C9A51DE-42F9-4459-A549-C3997CE68081}" type="presParOf" srcId="{2C0CC0FB-965A-4BD8-83DA-DCD10F6CBDAF}" destId="{4CC01925-4BFC-4845-8967-7423591577BC}" srcOrd="1" destOrd="0" presId="urn:microsoft.com/office/officeart/2005/8/layout/orgChart1"/>
    <dgm:cxn modelId="{F2F8D853-E2B3-4459-87B0-8CB0A1EC64B8}" type="presParOf" srcId="{DE978A04-B759-4B61-8574-ECED5AF0D6EF}" destId="{3DB25673-E3F0-4D28-BD2A-964D86CDA6B0}" srcOrd="1" destOrd="0" presId="urn:microsoft.com/office/officeart/2005/8/layout/orgChart1"/>
    <dgm:cxn modelId="{FBE9EF80-6352-40DF-9B10-D7E5F7AFFC7E}" type="presParOf" srcId="{DE978A04-B759-4B61-8574-ECED5AF0D6EF}" destId="{A7B401FD-D76E-4565-BCC4-E85788AC4C48}" srcOrd="2" destOrd="0" presId="urn:microsoft.com/office/officeart/2005/8/layout/orgChart1"/>
    <dgm:cxn modelId="{16E73562-42E2-45BF-A166-BE822EEAAED2}" type="presParOf" srcId="{B8673419-0BD8-4396-B053-3BAB6756A22E}" destId="{E7812393-77E1-415F-A7F3-A3F8C9CE8B51}" srcOrd="8" destOrd="0" presId="urn:microsoft.com/office/officeart/2005/8/layout/orgChart1"/>
    <dgm:cxn modelId="{BF6FACD0-ED02-4D36-8861-528FA6FB3E62}" type="presParOf" srcId="{B8673419-0BD8-4396-B053-3BAB6756A22E}" destId="{7309AB94-E074-4D83-8D1A-E2D5FE072616}" srcOrd="9" destOrd="0" presId="urn:microsoft.com/office/officeart/2005/8/layout/orgChart1"/>
    <dgm:cxn modelId="{98805C4E-827D-44D4-B434-35523038D657}" type="presParOf" srcId="{7309AB94-E074-4D83-8D1A-E2D5FE072616}" destId="{E3FD9E71-E738-43F4-8F2A-FCF9BEEBC1E3}" srcOrd="0" destOrd="0" presId="urn:microsoft.com/office/officeart/2005/8/layout/orgChart1"/>
    <dgm:cxn modelId="{CDF5C926-9F0D-4E54-AAF3-0B37F3EA6EF9}" type="presParOf" srcId="{E3FD9E71-E738-43F4-8F2A-FCF9BEEBC1E3}" destId="{DAB25CA5-C4D7-4CF3-B2CB-C8E7B82EE573}" srcOrd="0" destOrd="0" presId="urn:microsoft.com/office/officeart/2005/8/layout/orgChart1"/>
    <dgm:cxn modelId="{6C436C7F-CC4A-45A2-973F-EC1EBA9041E7}" type="presParOf" srcId="{E3FD9E71-E738-43F4-8F2A-FCF9BEEBC1E3}" destId="{758E330E-2E38-43ED-B6C6-90C0F63CEE37}" srcOrd="1" destOrd="0" presId="urn:microsoft.com/office/officeart/2005/8/layout/orgChart1"/>
    <dgm:cxn modelId="{60FD1B50-784E-4E16-9AF6-23015C4634D7}" type="presParOf" srcId="{7309AB94-E074-4D83-8D1A-E2D5FE072616}" destId="{77231CFB-D302-4EE2-8ECF-02C67A6D8B36}" srcOrd="1" destOrd="0" presId="urn:microsoft.com/office/officeart/2005/8/layout/orgChart1"/>
    <dgm:cxn modelId="{31879B6A-0174-49C2-BECE-9F3AC312D3EA}" type="presParOf" srcId="{7309AB94-E074-4D83-8D1A-E2D5FE072616}" destId="{3344003B-B85A-486E-8CC6-7F25C7070478}" srcOrd="2" destOrd="0" presId="urn:microsoft.com/office/officeart/2005/8/layout/orgChart1"/>
    <dgm:cxn modelId="{71B6D612-FB1A-484F-B043-7FDD365C6B90}" type="presParOf" srcId="{B8673419-0BD8-4396-B053-3BAB6756A22E}" destId="{EEFD22FA-3D33-4B75-8A24-7EF58D468E5D}" srcOrd="10" destOrd="0" presId="urn:microsoft.com/office/officeart/2005/8/layout/orgChart1"/>
    <dgm:cxn modelId="{05470918-4B12-4792-8298-182C5D3BA60B}" type="presParOf" srcId="{B8673419-0BD8-4396-B053-3BAB6756A22E}" destId="{F3B4F38F-8802-4F85-8A5C-379D3582C189}" srcOrd="11" destOrd="0" presId="urn:microsoft.com/office/officeart/2005/8/layout/orgChart1"/>
    <dgm:cxn modelId="{D7442389-A057-4289-BD33-722A98EBE93F}" type="presParOf" srcId="{F3B4F38F-8802-4F85-8A5C-379D3582C189}" destId="{8FAE8E46-CC7F-4126-8683-AE48BC7EF343}" srcOrd="0" destOrd="0" presId="urn:microsoft.com/office/officeart/2005/8/layout/orgChart1"/>
    <dgm:cxn modelId="{08A2D7E6-0578-46D1-BF91-EDF3D4419954}" type="presParOf" srcId="{8FAE8E46-CC7F-4126-8683-AE48BC7EF343}" destId="{24AD68D1-8062-4CEA-A5BB-B05E948F8EA1}" srcOrd="0" destOrd="0" presId="urn:microsoft.com/office/officeart/2005/8/layout/orgChart1"/>
    <dgm:cxn modelId="{4097CC0F-4425-4EDD-9765-ABFD1E2DED3E}" type="presParOf" srcId="{8FAE8E46-CC7F-4126-8683-AE48BC7EF343}" destId="{23C77BB3-E9B4-4002-9E6E-B549ADD17EE8}" srcOrd="1" destOrd="0" presId="urn:microsoft.com/office/officeart/2005/8/layout/orgChart1"/>
    <dgm:cxn modelId="{DD8F3A76-F364-47FD-8DEE-1D57E33C0254}" type="presParOf" srcId="{F3B4F38F-8802-4F85-8A5C-379D3582C189}" destId="{79353FF0-B40E-4E9A-AFFC-00679F511C18}" srcOrd="1" destOrd="0" presId="urn:microsoft.com/office/officeart/2005/8/layout/orgChart1"/>
    <dgm:cxn modelId="{CE9B70ED-2D6C-4F57-B585-27CAB538D7EA}" type="presParOf" srcId="{F3B4F38F-8802-4F85-8A5C-379D3582C189}" destId="{C8188D42-517A-454A-AF81-3A7E52441F27}" srcOrd="2" destOrd="0" presId="urn:microsoft.com/office/officeart/2005/8/layout/orgChart1"/>
    <dgm:cxn modelId="{CD8D88CD-DEA4-4046-A8B8-57D0F078F5C6}" type="presParOf" srcId="{B8673419-0BD8-4396-B053-3BAB6756A22E}" destId="{3DBAF5EC-C03F-4076-B69B-290F25A95E54}" srcOrd="12" destOrd="0" presId="urn:microsoft.com/office/officeart/2005/8/layout/orgChart1"/>
    <dgm:cxn modelId="{66135687-C970-4680-B468-7522891664DD}" type="presParOf" srcId="{B8673419-0BD8-4396-B053-3BAB6756A22E}" destId="{A03BDFA1-CB61-4978-9F4E-AD43F8BAD817}" srcOrd="13" destOrd="0" presId="urn:microsoft.com/office/officeart/2005/8/layout/orgChart1"/>
    <dgm:cxn modelId="{E6AB6B85-33A6-40D9-B344-3C67F6712E31}" type="presParOf" srcId="{A03BDFA1-CB61-4978-9F4E-AD43F8BAD817}" destId="{6565B792-DDAC-47B0-A579-D46B9EE25F08}" srcOrd="0" destOrd="0" presId="urn:microsoft.com/office/officeart/2005/8/layout/orgChart1"/>
    <dgm:cxn modelId="{01D5AEE0-E18F-4394-BE97-35DE4A0743AE}" type="presParOf" srcId="{6565B792-DDAC-47B0-A579-D46B9EE25F08}" destId="{DF2B015F-C003-4425-8D30-50AE210AE5D6}" srcOrd="0" destOrd="0" presId="urn:microsoft.com/office/officeart/2005/8/layout/orgChart1"/>
    <dgm:cxn modelId="{594F2287-DC8F-42F1-A90C-C97070FA6A43}" type="presParOf" srcId="{6565B792-DDAC-47B0-A579-D46B9EE25F08}" destId="{A7BCA694-E26C-4AB6-94C8-3700F4878AF0}" srcOrd="1" destOrd="0" presId="urn:microsoft.com/office/officeart/2005/8/layout/orgChart1"/>
    <dgm:cxn modelId="{26BB1A00-8FFF-4ADD-9411-EEEFF57615AB}" type="presParOf" srcId="{A03BDFA1-CB61-4978-9F4E-AD43F8BAD817}" destId="{E101E980-D167-4720-9C8C-AD8415929BF0}" srcOrd="1" destOrd="0" presId="urn:microsoft.com/office/officeart/2005/8/layout/orgChart1"/>
    <dgm:cxn modelId="{E24ABE47-BE1F-48D5-AAFF-82E66F99940B}" type="presParOf" srcId="{A03BDFA1-CB61-4978-9F4E-AD43F8BAD817}" destId="{06C76268-46EA-4AEB-8071-2D699789FAF9}" srcOrd="2" destOrd="0" presId="urn:microsoft.com/office/officeart/2005/8/layout/orgChart1"/>
    <dgm:cxn modelId="{2008146A-2C8F-454F-854F-2CA62030D707}" type="presParOf" srcId="{B8673419-0BD8-4396-B053-3BAB6756A22E}" destId="{C5C71528-E296-4AB8-80A9-2F32921E33CB}" srcOrd="14" destOrd="0" presId="urn:microsoft.com/office/officeart/2005/8/layout/orgChart1"/>
    <dgm:cxn modelId="{9C1D7E55-F9A8-4199-8FD8-575F5F67ED51}" type="presParOf" srcId="{B8673419-0BD8-4396-B053-3BAB6756A22E}" destId="{06BBC926-71EB-47C1-8FBC-6422F39E37D9}" srcOrd="15" destOrd="0" presId="urn:microsoft.com/office/officeart/2005/8/layout/orgChart1"/>
    <dgm:cxn modelId="{E4935270-3977-4974-B3BA-D917A22BD82A}" type="presParOf" srcId="{06BBC926-71EB-47C1-8FBC-6422F39E37D9}" destId="{762FB9EC-1B82-451B-AAAC-EBCCE362E558}" srcOrd="0" destOrd="0" presId="urn:microsoft.com/office/officeart/2005/8/layout/orgChart1"/>
    <dgm:cxn modelId="{9FDA0379-A919-481B-9F0A-801DA01CDB30}" type="presParOf" srcId="{762FB9EC-1B82-451B-AAAC-EBCCE362E558}" destId="{0476BCCC-E75D-4CEF-90CB-2456E1C3DD0A}" srcOrd="0" destOrd="0" presId="urn:microsoft.com/office/officeart/2005/8/layout/orgChart1"/>
    <dgm:cxn modelId="{05164594-259F-4500-83BD-049365DC40B7}" type="presParOf" srcId="{762FB9EC-1B82-451B-AAAC-EBCCE362E558}" destId="{A166DC59-B661-4B1B-95A9-F181D80573EE}" srcOrd="1" destOrd="0" presId="urn:microsoft.com/office/officeart/2005/8/layout/orgChart1"/>
    <dgm:cxn modelId="{09222A9F-230D-4001-BBF6-2DE7D1B9101E}" type="presParOf" srcId="{06BBC926-71EB-47C1-8FBC-6422F39E37D9}" destId="{AFE5C351-85D5-4D14-83FA-D007698E73DE}" srcOrd="1" destOrd="0" presId="urn:microsoft.com/office/officeart/2005/8/layout/orgChart1"/>
    <dgm:cxn modelId="{BD0B5CBA-567D-45F5-A599-665DB3982EFD}" type="presParOf" srcId="{06BBC926-71EB-47C1-8FBC-6422F39E37D9}" destId="{FBF0E554-E80E-44E7-8D32-A23EFB791AC4}" srcOrd="2" destOrd="0" presId="urn:microsoft.com/office/officeart/2005/8/layout/orgChart1"/>
    <dgm:cxn modelId="{B0D4EF2D-26CC-4BCC-9FB8-DC968C182E1F}" type="presParOf" srcId="{B8673419-0BD8-4396-B053-3BAB6756A22E}" destId="{0B90FED2-B06E-476A-BF60-C9849EF301C5}" srcOrd="16" destOrd="0" presId="urn:microsoft.com/office/officeart/2005/8/layout/orgChart1"/>
    <dgm:cxn modelId="{5902FDC3-2D98-4BCD-9CD2-AC69536253CB}" type="presParOf" srcId="{B8673419-0BD8-4396-B053-3BAB6756A22E}" destId="{D41BD269-E4FC-40AD-81CC-BB143F57F651}" srcOrd="17" destOrd="0" presId="urn:microsoft.com/office/officeart/2005/8/layout/orgChart1"/>
    <dgm:cxn modelId="{F33778AF-F175-49ED-B000-33188BB49FD7}" type="presParOf" srcId="{D41BD269-E4FC-40AD-81CC-BB143F57F651}" destId="{F0BEF0CF-7144-494E-B0B0-9C0B5D8A895F}" srcOrd="0" destOrd="0" presId="urn:microsoft.com/office/officeart/2005/8/layout/orgChart1"/>
    <dgm:cxn modelId="{505C7D4B-AE1D-4E0A-B7A8-AE3C3F11D1BF}" type="presParOf" srcId="{F0BEF0CF-7144-494E-B0B0-9C0B5D8A895F}" destId="{27C4CAAD-2031-466F-9BC8-71A850986D05}" srcOrd="0" destOrd="0" presId="urn:microsoft.com/office/officeart/2005/8/layout/orgChart1"/>
    <dgm:cxn modelId="{D640222B-5491-4ED6-B0C6-221EEDF39B5E}" type="presParOf" srcId="{F0BEF0CF-7144-494E-B0B0-9C0B5D8A895F}" destId="{F9FA1961-0170-49F5-8B45-0F374D7AB36C}" srcOrd="1" destOrd="0" presId="urn:microsoft.com/office/officeart/2005/8/layout/orgChart1"/>
    <dgm:cxn modelId="{B13CB02B-77D5-4E8F-8246-155D0D0018A0}" type="presParOf" srcId="{D41BD269-E4FC-40AD-81CC-BB143F57F651}" destId="{70F3CAD2-05AC-4BC2-89F4-B45A208230D9}" srcOrd="1" destOrd="0" presId="urn:microsoft.com/office/officeart/2005/8/layout/orgChart1"/>
    <dgm:cxn modelId="{D2DF65B5-9D3F-40AC-B05A-DD40C27E39B8}" type="presParOf" srcId="{D41BD269-E4FC-40AD-81CC-BB143F57F651}" destId="{F54D358F-A0C9-459D-8141-C83931504118}" srcOrd="2" destOrd="0" presId="urn:microsoft.com/office/officeart/2005/8/layout/orgChart1"/>
    <dgm:cxn modelId="{E93F53EF-D0D1-44DF-A345-DC165CF67136}" type="presParOf" srcId="{B8673419-0BD8-4396-B053-3BAB6756A22E}" destId="{13A82CE1-03D6-4CC5-BAD0-D2AC30FD20F1}" srcOrd="18" destOrd="0" presId="urn:microsoft.com/office/officeart/2005/8/layout/orgChart1"/>
    <dgm:cxn modelId="{3C655483-ADD9-4752-A7BB-40E68721E76F}" type="presParOf" srcId="{B8673419-0BD8-4396-B053-3BAB6756A22E}" destId="{F22E9B96-66AF-4C5A-B2C7-94F3FED9E12E}" srcOrd="19" destOrd="0" presId="urn:microsoft.com/office/officeart/2005/8/layout/orgChart1"/>
    <dgm:cxn modelId="{A216CCCC-0311-4795-AE7E-4B0D8962CCFE}" type="presParOf" srcId="{F22E9B96-66AF-4C5A-B2C7-94F3FED9E12E}" destId="{BDE80686-068A-4624-BF50-C8D376567000}" srcOrd="0" destOrd="0" presId="urn:microsoft.com/office/officeart/2005/8/layout/orgChart1"/>
    <dgm:cxn modelId="{552C1C4D-CEBB-4B67-ACB0-33FFBE8CAA01}" type="presParOf" srcId="{BDE80686-068A-4624-BF50-C8D376567000}" destId="{D48F0F30-DA71-485F-A035-08102335F8D3}" srcOrd="0" destOrd="0" presId="urn:microsoft.com/office/officeart/2005/8/layout/orgChart1"/>
    <dgm:cxn modelId="{C483CF0E-0B21-4D21-A8CA-E747A7604C7D}" type="presParOf" srcId="{BDE80686-068A-4624-BF50-C8D376567000}" destId="{A504AF83-E752-45D7-8207-462DCD82CEDD}" srcOrd="1" destOrd="0" presId="urn:microsoft.com/office/officeart/2005/8/layout/orgChart1"/>
    <dgm:cxn modelId="{E6CE6203-BBB1-481C-ADB6-C745D993F66B}" type="presParOf" srcId="{F22E9B96-66AF-4C5A-B2C7-94F3FED9E12E}" destId="{4A5015E0-5811-4C4B-8856-55AD77ED2380}" srcOrd="1" destOrd="0" presId="urn:microsoft.com/office/officeart/2005/8/layout/orgChart1"/>
    <dgm:cxn modelId="{1A42AB0F-094A-44DD-A9DB-7A3F508B4917}" type="presParOf" srcId="{F22E9B96-66AF-4C5A-B2C7-94F3FED9E12E}" destId="{0427A3ED-70F9-4909-88EB-869D7E93F632}" srcOrd="2" destOrd="0" presId="urn:microsoft.com/office/officeart/2005/8/layout/orgChart1"/>
    <dgm:cxn modelId="{DC4914FD-5934-4BFA-AAC2-CAD593ABDA0E}" type="presParOf" srcId="{B8673419-0BD8-4396-B053-3BAB6756A22E}" destId="{C8911C34-E012-4A65-AA81-E9AAC081A57C}" srcOrd="20" destOrd="0" presId="urn:microsoft.com/office/officeart/2005/8/layout/orgChart1"/>
    <dgm:cxn modelId="{10402F3E-7ABA-4304-99A6-8F6F42CDD735}" type="presParOf" srcId="{B8673419-0BD8-4396-B053-3BAB6756A22E}" destId="{386EE0EF-6F01-46ED-84F2-B8AA9367B900}" srcOrd="21" destOrd="0" presId="urn:microsoft.com/office/officeart/2005/8/layout/orgChart1"/>
    <dgm:cxn modelId="{04B0C7C9-FAA2-4425-A5A3-278E83CA7A10}" type="presParOf" srcId="{386EE0EF-6F01-46ED-84F2-B8AA9367B900}" destId="{F32EBEFC-BDCB-411C-AAE1-0F1A292BE1FA}" srcOrd="0" destOrd="0" presId="urn:microsoft.com/office/officeart/2005/8/layout/orgChart1"/>
    <dgm:cxn modelId="{97B20778-6BC2-4DF7-B773-4F450759DA44}" type="presParOf" srcId="{F32EBEFC-BDCB-411C-AAE1-0F1A292BE1FA}" destId="{1B12153B-7402-4951-A919-38860CCCB3C3}" srcOrd="0" destOrd="0" presId="urn:microsoft.com/office/officeart/2005/8/layout/orgChart1"/>
    <dgm:cxn modelId="{211A7626-A477-4A19-8CC9-12221CDB5C37}" type="presParOf" srcId="{F32EBEFC-BDCB-411C-AAE1-0F1A292BE1FA}" destId="{27DF1E61-421B-4E0B-B065-33B81143BCCD}" srcOrd="1" destOrd="0" presId="urn:microsoft.com/office/officeart/2005/8/layout/orgChart1"/>
    <dgm:cxn modelId="{62CEC66B-F26B-4DA3-A25E-1DFB7EC7D9C4}" type="presParOf" srcId="{386EE0EF-6F01-46ED-84F2-B8AA9367B900}" destId="{EACA5FBD-023A-4707-A54E-6ABB96BEFDA8}" srcOrd="1" destOrd="0" presId="urn:microsoft.com/office/officeart/2005/8/layout/orgChart1"/>
    <dgm:cxn modelId="{791B03C8-438A-4AC0-9976-25AEBEB65E2F}" type="presParOf" srcId="{386EE0EF-6F01-46ED-84F2-B8AA9367B900}" destId="{6B05B966-6299-4867-8BF6-F6B36EFE49F4}" srcOrd="2" destOrd="0" presId="urn:microsoft.com/office/officeart/2005/8/layout/orgChart1"/>
    <dgm:cxn modelId="{ADC24F05-FA11-4483-9141-CE7D94CAAC12}" type="presParOf" srcId="{B8673419-0BD8-4396-B053-3BAB6756A22E}" destId="{3B8356B2-AB7D-444F-8748-2113005DA3D0}" srcOrd="22" destOrd="0" presId="urn:microsoft.com/office/officeart/2005/8/layout/orgChart1"/>
    <dgm:cxn modelId="{FD8D46A7-862C-416F-A3CE-67A2AF862FB0}" type="presParOf" srcId="{B8673419-0BD8-4396-B053-3BAB6756A22E}" destId="{4DD7E3F9-56A6-47E0-9720-7554685B2EB0}" srcOrd="23" destOrd="0" presId="urn:microsoft.com/office/officeart/2005/8/layout/orgChart1"/>
    <dgm:cxn modelId="{DD3A7E3E-C6ED-4170-94B4-502719E633E8}" type="presParOf" srcId="{4DD7E3F9-56A6-47E0-9720-7554685B2EB0}" destId="{6E28BD5C-21B8-494F-A174-D7BE6505BFBB}" srcOrd="0" destOrd="0" presId="urn:microsoft.com/office/officeart/2005/8/layout/orgChart1"/>
    <dgm:cxn modelId="{A9D093DD-6AEC-4DC2-A0EA-B1C699E900BB}" type="presParOf" srcId="{6E28BD5C-21B8-494F-A174-D7BE6505BFBB}" destId="{85A6FAAA-B157-4D79-857C-CCFED440B3C1}" srcOrd="0" destOrd="0" presId="urn:microsoft.com/office/officeart/2005/8/layout/orgChart1"/>
    <dgm:cxn modelId="{76C68010-FA94-464A-93B6-D241FC627743}" type="presParOf" srcId="{6E28BD5C-21B8-494F-A174-D7BE6505BFBB}" destId="{D3ABFE7C-D3F5-4A33-B433-B6C8B3BA61D4}" srcOrd="1" destOrd="0" presId="urn:microsoft.com/office/officeart/2005/8/layout/orgChart1"/>
    <dgm:cxn modelId="{5659F271-E8BC-4529-BFA1-D1121352E403}" type="presParOf" srcId="{4DD7E3F9-56A6-47E0-9720-7554685B2EB0}" destId="{03026DF7-31A7-4B4F-9A09-2558A8F1C3E1}" srcOrd="1" destOrd="0" presId="urn:microsoft.com/office/officeart/2005/8/layout/orgChart1"/>
    <dgm:cxn modelId="{3D7557BC-7F25-4E87-A647-563B91A9FBE3}" type="presParOf" srcId="{4DD7E3F9-56A6-47E0-9720-7554685B2EB0}" destId="{3D3723D4-E532-4163-B88C-52A1BCC4C7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DB2121-266D-4320-9197-70E0E8C8C2B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E05BAC-A75E-4D6B-96F2-802920874A6A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Assistant Professors</a:t>
          </a:r>
        </a:p>
      </dgm:t>
    </dgm:pt>
    <dgm:pt modelId="{254F00F9-E593-4480-A2AD-2FDEE753C49F}" type="parTrans" cxnId="{D8F0FA17-1EAD-4B36-A533-6FBAAF26E8C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09AD08-E4A4-4E9C-86CF-4CEF8DCA7BE9}" type="sibTrans" cxnId="{D8F0FA17-1EAD-4B36-A533-6FBAAF26E8C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A73FB-4576-4BAB-ADFA-09CA59BAEF84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Rachel Allen </a:t>
          </a:r>
        </a:p>
        <a:p>
          <a:r>
            <a:rPr lang="en-US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A8D69DB4-2566-4F30-AD1E-3FCC8CAFE54F}" type="parTrans" cxnId="{2E592DE0-D43B-4BB8-8182-4185F4AEEA4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59EF60-4C12-417C-B84A-83942D8B18ED}" type="sibTrans" cxnId="{2E592DE0-D43B-4BB8-8182-4185F4AEEA45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935D09-AE18-48F3-A72C-2A56BFFEE04F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Abby Winter</a:t>
          </a:r>
        </a:p>
        <a:p>
          <a:r>
            <a:rPr lang="en-US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48670BC8-F314-4F8F-98DF-7A21814EC4D0}" type="parTrans" cxnId="{1249D6B9-5527-4986-A70E-6BF5DC74403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11900CF-A5DF-4F43-9905-1365AF30BF90}" type="sibTrans" cxnId="{1249D6B9-5527-4986-A70E-6BF5DC74403E}">
      <dgm:prSet/>
      <dgm:spPr/>
      <dgm:t>
        <a:bodyPr/>
        <a:lstStyle/>
        <a:p>
          <a:endParaRPr lang="en-US"/>
        </a:p>
      </dgm:t>
    </dgm:pt>
    <dgm:pt modelId="{782B263F-8142-450A-890A-B00F02FEC35F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/>
              <a:cs typeface="Arial"/>
            </a:rPr>
            <a:t>Doug Barthold </a:t>
          </a:r>
          <a:r>
            <a:rPr lang="en-US" sz="900" b="0" dirty="0">
              <a:solidFill>
                <a:schemeClr val="tx1"/>
              </a:solidFill>
              <a:latin typeface="Arial"/>
              <a:cs typeface="Arial"/>
            </a:rPr>
            <a:t>(Research)</a:t>
          </a:r>
        </a:p>
      </dgm:t>
    </dgm:pt>
    <dgm:pt modelId="{87D026D0-7353-40AF-9F20-546DAEEE75FB}" type="parTrans" cxnId="{EA122572-FF87-4039-B12C-B0554E1E2AA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F35165-6B03-4EA1-8CF8-0B47C182E5A8}" type="sibTrans" cxnId="{EA122572-FF87-4039-B12C-B0554E1E2AA0}">
      <dgm:prSet/>
      <dgm:spPr/>
      <dgm:t>
        <a:bodyPr/>
        <a:lstStyle/>
        <a:p>
          <a:endParaRPr lang="en-US"/>
        </a:p>
      </dgm:t>
    </dgm:pt>
    <dgm:pt modelId="{CF46AB12-3F03-48F4-BA2B-A8FAA298E081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Claudia Choi</a:t>
          </a:r>
        </a:p>
        <a:p>
          <a:r>
            <a:rPr lang="en-US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(Teaching)</a:t>
          </a:r>
        </a:p>
      </dgm:t>
    </dgm:pt>
    <dgm:pt modelId="{6661EC6C-1A0A-4C0C-98CC-5125BF8D58FE}" type="parTrans" cxnId="{7C543C71-7A4A-4A09-B1D8-07588667C60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4E0C50E-6E5B-4F19-BBC4-9702A9A4D602}" type="sibTrans" cxnId="{7C543C71-7A4A-4A09-B1D8-07588667C609}">
      <dgm:prSet/>
      <dgm:spPr/>
      <dgm:t>
        <a:bodyPr/>
        <a:lstStyle/>
        <a:p>
          <a:endParaRPr lang="en-US"/>
        </a:p>
      </dgm:t>
    </dgm:pt>
    <dgm:pt modelId="{BB1C5903-FDE7-4988-AF81-4052EE611A4E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Jennie Do</a:t>
          </a:r>
        </a:p>
        <a:p>
          <a:r>
            <a:rPr lang="en-US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75088FDB-9035-4F3B-8A30-96A1ABFB2E6E}" type="parTrans" cxnId="{6BB5A963-27CB-4BD0-AD00-9FD677F0922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B97E723-4785-4EDA-A94D-A88519A52A8B}" type="sibTrans" cxnId="{6BB5A963-27CB-4BD0-AD00-9FD677F0922D}">
      <dgm:prSet/>
      <dgm:spPr/>
      <dgm:t>
        <a:bodyPr/>
        <a:lstStyle/>
        <a:p>
          <a:endParaRPr lang="en-US"/>
        </a:p>
      </dgm:t>
    </dgm:pt>
    <dgm:pt modelId="{5804C8DA-268E-4E3E-A724-5BC49E0719A7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Lauren Cirrincione</a:t>
          </a:r>
        </a:p>
      </dgm:t>
    </dgm:pt>
    <dgm:pt modelId="{FFF8B7E6-799B-4DE3-95C9-4486E1AB61B0}" type="parTrans" cxnId="{F7C719C4-A33F-40D8-A979-9C7ABD836B7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B92A29C-BF08-41A5-956E-0BF6D04E8D02}" type="sibTrans" cxnId="{F7C719C4-A33F-40D8-A979-9C7ABD836B7B}">
      <dgm:prSet/>
      <dgm:spPr/>
      <dgm:t>
        <a:bodyPr/>
        <a:lstStyle/>
        <a:p>
          <a:endParaRPr lang="en-US"/>
        </a:p>
      </dgm:t>
    </dgm:pt>
    <dgm:pt modelId="{61F39AA1-1516-4746-8B59-76C5FE73C629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Rachel Firebaugh </a:t>
          </a:r>
          <a: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305AE442-DD08-4B78-A224-483DC0C597DE}" type="parTrans" cxnId="{B96105A7-0AAA-4934-9EAC-FD013E126C5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249D7D2-BC01-4DF4-831C-C9FFE880B0D0}" type="sibTrans" cxnId="{B96105A7-0AAA-4934-9EAC-FD013E126C5C}">
      <dgm:prSet/>
      <dgm:spPr/>
      <dgm:t>
        <a:bodyPr/>
        <a:lstStyle/>
        <a:p>
          <a:endParaRPr lang="en-US"/>
        </a:p>
      </dgm:t>
    </dgm:pt>
    <dgm:pt modelId="{041EB700-0117-4513-8043-55292D88F854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Jasmine Mangrum </a:t>
          </a:r>
          <a:r>
            <a: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(Teaching)</a:t>
          </a:r>
        </a:p>
      </dgm:t>
    </dgm:pt>
    <dgm:pt modelId="{E6DA5EB6-362C-42B7-A27B-FAFBDA6C2E34}" type="parTrans" cxnId="{1217E840-1011-4A48-8252-E32C6C4A70E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D44B3B9-45C4-4032-BFB2-91868F1A02E2}" type="sibTrans" cxnId="{1217E840-1011-4A48-8252-E32C6C4A70E8}">
      <dgm:prSet/>
      <dgm:spPr/>
      <dgm:t>
        <a:bodyPr/>
        <a:lstStyle/>
        <a:p>
          <a:endParaRPr lang="en-US"/>
        </a:p>
      </dgm:t>
    </dgm:pt>
    <dgm:pt modelId="{EA6C1F8D-F1BF-4FC1-AB6F-E4B8F07AE752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Sharon Wu</a:t>
          </a:r>
        </a:p>
        <a:p>
          <a:r>
            <a:rPr lang="en-US" sz="9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gm:t>
    </dgm:pt>
    <dgm:pt modelId="{1601CF83-51EF-4B56-A0E8-B388DA154C63}" type="parTrans" cxnId="{06D12C8F-C5CF-4C25-BCF2-59952A0A232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4E6EDDA-CB36-48A4-B2F4-E16E8FF32F29}" type="sibTrans" cxnId="{06D12C8F-C5CF-4C25-BCF2-59952A0A232E}">
      <dgm:prSet/>
      <dgm:spPr/>
      <dgm:t>
        <a:bodyPr/>
        <a:lstStyle/>
        <a:p>
          <a:endParaRPr lang="en-US"/>
        </a:p>
      </dgm:t>
    </dgm:pt>
    <dgm:pt modelId="{AAED2FF0-A52E-4A68-84C0-A4A05697F9C9}" type="pres">
      <dgm:prSet presAssocID="{CBDB2121-266D-4320-9197-70E0E8C8C2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05CF4A-DE68-42C9-9764-1428AC5D58CA}" type="pres">
      <dgm:prSet presAssocID="{B7E05BAC-A75E-4D6B-96F2-802920874A6A}" presName="hierRoot1" presStyleCnt="0">
        <dgm:presLayoutVars>
          <dgm:hierBranch val="init"/>
        </dgm:presLayoutVars>
      </dgm:prSet>
      <dgm:spPr/>
    </dgm:pt>
    <dgm:pt modelId="{CCD0E2A5-37A5-456F-BA09-ED31091C305F}" type="pres">
      <dgm:prSet presAssocID="{B7E05BAC-A75E-4D6B-96F2-802920874A6A}" presName="rootComposite1" presStyleCnt="0"/>
      <dgm:spPr/>
    </dgm:pt>
    <dgm:pt modelId="{08428511-2D1A-4B02-B195-5E811ACB5A0A}" type="pres">
      <dgm:prSet presAssocID="{B7E05BAC-A75E-4D6B-96F2-802920874A6A}" presName="rootText1" presStyleLbl="node0" presStyleIdx="0" presStyleCnt="1">
        <dgm:presLayoutVars>
          <dgm:chPref val="3"/>
        </dgm:presLayoutVars>
      </dgm:prSet>
      <dgm:spPr/>
    </dgm:pt>
    <dgm:pt modelId="{81D92004-95B2-4967-8498-0BEB318252F6}" type="pres">
      <dgm:prSet presAssocID="{B7E05BAC-A75E-4D6B-96F2-802920874A6A}" presName="rootConnector1" presStyleLbl="node1" presStyleIdx="0" presStyleCnt="0"/>
      <dgm:spPr/>
    </dgm:pt>
    <dgm:pt modelId="{20ACA9F4-26E6-4136-BFE7-5712E93B6BE3}" type="pres">
      <dgm:prSet presAssocID="{B7E05BAC-A75E-4D6B-96F2-802920874A6A}" presName="hierChild2" presStyleCnt="0"/>
      <dgm:spPr/>
    </dgm:pt>
    <dgm:pt modelId="{B8673419-0BD8-4396-B053-3BAB6756A22E}" type="pres">
      <dgm:prSet presAssocID="{B7E05BAC-A75E-4D6B-96F2-802920874A6A}" presName="hierChild3" presStyleCnt="0"/>
      <dgm:spPr/>
    </dgm:pt>
    <dgm:pt modelId="{A8EF3F8A-A0DD-4B23-B452-FBC02AD0E720}" type="pres">
      <dgm:prSet presAssocID="{A8D69DB4-2566-4F30-AD1E-3FCC8CAFE54F}" presName="Name111" presStyleLbl="parChTrans1D2" presStyleIdx="0" presStyleCnt="9"/>
      <dgm:spPr/>
    </dgm:pt>
    <dgm:pt modelId="{9F04CCFB-377F-456A-ADB6-470AF093CA47}" type="pres">
      <dgm:prSet presAssocID="{EFDA73FB-4576-4BAB-ADFA-09CA59BAEF84}" presName="hierRoot3" presStyleCnt="0">
        <dgm:presLayoutVars>
          <dgm:hierBranch val="init"/>
        </dgm:presLayoutVars>
      </dgm:prSet>
      <dgm:spPr/>
    </dgm:pt>
    <dgm:pt modelId="{3798C023-D4A3-4E13-AAD9-745049FE41F4}" type="pres">
      <dgm:prSet presAssocID="{EFDA73FB-4576-4BAB-ADFA-09CA59BAEF84}" presName="rootComposite3" presStyleCnt="0"/>
      <dgm:spPr/>
    </dgm:pt>
    <dgm:pt modelId="{EC7DEBB7-15FB-4CB5-ABF2-9D1081018289}" type="pres">
      <dgm:prSet presAssocID="{EFDA73FB-4576-4BAB-ADFA-09CA59BAEF84}" presName="rootText3" presStyleLbl="asst1" presStyleIdx="0" presStyleCnt="9">
        <dgm:presLayoutVars>
          <dgm:chPref val="3"/>
        </dgm:presLayoutVars>
      </dgm:prSet>
      <dgm:spPr/>
    </dgm:pt>
    <dgm:pt modelId="{BE1D3D6D-3692-4AA8-9D16-F324B8739717}" type="pres">
      <dgm:prSet presAssocID="{EFDA73FB-4576-4BAB-ADFA-09CA59BAEF84}" presName="rootConnector3" presStyleLbl="asst1" presStyleIdx="0" presStyleCnt="9"/>
      <dgm:spPr/>
    </dgm:pt>
    <dgm:pt modelId="{821D9F42-B39B-48E8-96C5-B8C3100B22A2}" type="pres">
      <dgm:prSet presAssocID="{EFDA73FB-4576-4BAB-ADFA-09CA59BAEF84}" presName="hierChild6" presStyleCnt="0"/>
      <dgm:spPr/>
    </dgm:pt>
    <dgm:pt modelId="{D35DE7B9-E512-4481-A6BA-1E9ABAC97D5D}" type="pres">
      <dgm:prSet presAssocID="{EFDA73FB-4576-4BAB-ADFA-09CA59BAEF84}" presName="hierChild7" presStyleCnt="0"/>
      <dgm:spPr/>
    </dgm:pt>
    <dgm:pt modelId="{2DAFA5B5-7B75-4AF9-A49F-EEC673A9BF28}" type="pres">
      <dgm:prSet presAssocID="{87D026D0-7353-40AF-9F20-546DAEEE75FB}" presName="Name111" presStyleLbl="parChTrans1D2" presStyleIdx="1" presStyleCnt="9"/>
      <dgm:spPr/>
    </dgm:pt>
    <dgm:pt modelId="{87820A3E-C9B7-412B-914B-9754D1AD19C8}" type="pres">
      <dgm:prSet presAssocID="{782B263F-8142-450A-890A-B00F02FEC35F}" presName="hierRoot3" presStyleCnt="0">
        <dgm:presLayoutVars>
          <dgm:hierBranch val="init"/>
        </dgm:presLayoutVars>
      </dgm:prSet>
      <dgm:spPr/>
    </dgm:pt>
    <dgm:pt modelId="{43A8704E-DAD0-4AD9-B2A3-43652F06E91A}" type="pres">
      <dgm:prSet presAssocID="{782B263F-8142-450A-890A-B00F02FEC35F}" presName="rootComposite3" presStyleCnt="0"/>
      <dgm:spPr/>
    </dgm:pt>
    <dgm:pt modelId="{B8284D2F-B1B5-4017-9E0D-D83D077ADAA2}" type="pres">
      <dgm:prSet presAssocID="{782B263F-8142-450A-890A-B00F02FEC35F}" presName="rootText3" presStyleLbl="asst1" presStyleIdx="1" presStyleCnt="9">
        <dgm:presLayoutVars>
          <dgm:chPref val="3"/>
        </dgm:presLayoutVars>
      </dgm:prSet>
      <dgm:spPr/>
    </dgm:pt>
    <dgm:pt modelId="{C76E9127-0D5B-4819-879D-8ECAA9C873BA}" type="pres">
      <dgm:prSet presAssocID="{782B263F-8142-450A-890A-B00F02FEC35F}" presName="rootConnector3" presStyleLbl="asst1" presStyleIdx="1" presStyleCnt="9"/>
      <dgm:spPr/>
    </dgm:pt>
    <dgm:pt modelId="{1638E86B-BD9C-49A0-A1DF-AED36372E277}" type="pres">
      <dgm:prSet presAssocID="{782B263F-8142-450A-890A-B00F02FEC35F}" presName="hierChild6" presStyleCnt="0"/>
      <dgm:spPr/>
    </dgm:pt>
    <dgm:pt modelId="{5E55C1EC-5DA8-4DFC-8EB5-7972982E2B94}" type="pres">
      <dgm:prSet presAssocID="{782B263F-8142-450A-890A-B00F02FEC35F}" presName="hierChild7" presStyleCnt="0"/>
      <dgm:spPr/>
    </dgm:pt>
    <dgm:pt modelId="{6C7B9A0A-35E7-48FA-9A92-D5388A0871F8}" type="pres">
      <dgm:prSet presAssocID="{6661EC6C-1A0A-4C0C-98CC-5125BF8D58FE}" presName="Name111" presStyleLbl="parChTrans1D2" presStyleIdx="2" presStyleCnt="9"/>
      <dgm:spPr/>
    </dgm:pt>
    <dgm:pt modelId="{9ADD206F-EED9-4A9A-92FB-60F3E03A0D9D}" type="pres">
      <dgm:prSet presAssocID="{CF46AB12-3F03-48F4-BA2B-A8FAA298E081}" presName="hierRoot3" presStyleCnt="0">
        <dgm:presLayoutVars>
          <dgm:hierBranch val="init"/>
        </dgm:presLayoutVars>
      </dgm:prSet>
      <dgm:spPr/>
    </dgm:pt>
    <dgm:pt modelId="{693068E1-765F-4D90-A6C1-D112F0F8A2F4}" type="pres">
      <dgm:prSet presAssocID="{CF46AB12-3F03-48F4-BA2B-A8FAA298E081}" presName="rootComposite3" presStyleCnt="0"/>
      <dgm:spPr/>
    </dgm:pt>
    <dgm:pt modelId="{E5EA796D-4D13-4B80-9574-D43B6807287F}" type="pres">
      <dgm:prSet presAssocID="{CF46AB12-3F03-48F4-BA2B-A8FAA298E081}" presName="rootText3" presStyleLbl="asst1" presStyleIdx="2" presStyleCnt="9">
        <dgm:presLayoutVars>
          <dgm:chPref val="3"/>
        </dgm:presLayoutVars>
      </dgm:prSet>
      <dgm:spPr/>
    </dgm:pt>
    <dgm:pt modelId="{DD5808FF-D5D1-458D-951D-04797F7441C3}" type="pres">
      <dgm:prSet presAssocID="{CF46AB12-3F03-48F4-BA2B-A8FAA298E081}" presName="rootConnector3" presStyleLbl="asst1" presStyleIdx="2" presStyleCnt="9"/>
      <dgm:spPr/>
    </dgm:pt>
    <dgm:pt modelId="{12DC4681-4A09-4B78-96BA-CC00D0B7182E}" type="pres">
      <dgm:prSet presAssocID="{CF46AB12-3F03-48F4-BA2B-A8FAA298E081}" presName="hierChild6" presStyleCnt="0"/>
      <dgm:spPr/>
    </dgm:pt>
    <dgm:pt modelId="{01A3AB2E-DA09-4B38-A076-E2B84044708D}" type="pres">
      <dgm:prSet presAssocID="{CF46AB12-3F03-48F4-BA2B-A8FAA298E081}" presName="hierChild7" presStyleCnt="0"/>
      <dgm:spPr/>
    </dgm:pt>
    <dgm:pt modelId="{A78CAEFA-8843-4005-AFA3-A16F491117EF}" type="pres">
      <dgm:prSet presAssocID="{FFF8B7E6-799B-4DE3-95C9-4486E1AB61B0}" presName="Name111" presStyleLbl="parChTrans1D2" presStyleIdx="3" presStyleCnt="9"/>
      <dgm:spPr/>
    </dgm:pt>
    <dgm:pt modelId="{06BA8679-DAF9-47CE-9C4F-33EDADBA2ED8}" type="pres">
      <dgm:prSet presAssocID="{5804C8DA-268E-4E3E-A724-5BC49E0719A7}" presName="hierRoot3" presStyleCnt="0">
        <dgm:presLayoutVars>
          <dgm:hierBranch val="init"/>
        </dgm:presLayoutVars>
      </dgm:prSet>
      <dgm:spPr/>
    </dgm:pt>
    <dgm:pt modelId="{20DDA193-AC44-4489-8E3F-43A6260137B2}" type="pres">
      <dgm:prSet presAssocID="{5804C8DA-268E-4E3E-A724-5BC49E0719A7}" presName="rootComposite3" presStyleCnt="0"/>
      <dgm:spPr/>
    </dgm:pt>
    <dgm:pt modelId="{29810D82-B0B2-4962-9570-F8385078C701}" type="pres">
      <dgm:prSet presAssocID="{5804C8DA-268E-4E3E-A724-5BC49E0719A7}" presName="rootText3" presStyleLbl="asst1" presStyleIdx="3" presStyleCnt="9">
        <dgm:presLayoutVars>
          <dgm:chPref val="3"/>
        </dgm:presLayoutVars>
      </dgm:prSet>
      <dgm:spPr/>
    </dgm:pt>
    <dgm:pt modelId="{8F1D2761-22B5-44AA-BEEC-1DE7F2142E7C}" type="pres">
      <dgm:prSet presAssocID="{5804C8DA-268E-4E3E-A724-5BC49E0719A7}" presName="rootConnector3" presStyleLbl="asst1" presStyleIdx="3" presStyleCnt="9"/>
      <dgm:spPr/>
    </dgm:pt>
    <dgm:pt modelId="{94BF56DE-1925-4E1E-9731-CE88E4F16BAB}" type="pres">
      <dgm:prSet presAssocID="{5804C8DA-268E-4E3E-A724-5BC49E0719A7}" presName="hierChild6" presStyleCnt="0"/>
      <dgm:spPr/>
    </dgm:pt>
    <dgm:pt modelId="{E9D54F1A-C2F5-4B78-93CD-1AE3B14F49C2}" type="pres">
      <dgm:prSet presAssocID="{5804C8DA-268E-4E3E-A724-5BC49E0719A7}" presName="hierChild7" presStyleCnt="0"/>
      <dgm:spPr/>
    </dgm:pt>
    <dgm:pt modelId="{3C0750B4-53F1-40D3-8759-B04FA6AD9F1B}" type="pres">
      <dgm:prSet presAssocID="{75088FDB-9035-4F3B-8A30-96A1ABFB2E6E}" presName="Name111" presStyleLbl="parChTrans1D2" presStyleIdx="4" presStyleCnt="9"/>
      <dgm:spPr/>
    </dgm:pt>
    <dgm:pt modelId="{7A1B56D9-92D3-4069-9D05-60774BE1E2CC}" type="pres">
      <dgm:prSet presAssocID="{BB1C5903-FDE7-4988-AF81-4052EE611A4E}" presName="hierRoot3" presStyleCnt="0">
        <dgm:presLayoutVars>
          <dgm:hierBranch val="init"/>
        </dgm:presLayoutVars>
      </dgm:prSet>
      <dgm:spPr/>
    </dgm:pt>
    <dgm:pt modelId="{0254D039-5D5F-4673-A895-5672D72D9FF9}" type="pres">
      <dgm:prSet presAssocID="{BB1C5903-FDE7-4988-AF81-4052EE611A4E}" presName="rootComposite3" presStyleCnt="0"/>
      <dgm:spPr/>
    </dgm:pt>
    <dgm:pt modelId="{9A4FAF89-7965-43EC-AC57-A059CDC41002}" type="pres">
      <dgm:prSet presAssocID="{BB1C5903-FDE7-4988-AF81-4052EE611A4E}" presName="rootText3" presStyleLbl="asst1" presStyleIdx="4" presStyleCnt="9">
        <dgm:presLayoutVars>
          <dgm:chPref val="3"/>
        </dgm:presLayoutVars>
      </dgm:prSet>
      <dgm:spPr/>
    </dgm:pt>
    <dgm:pt modelId="{5B6700C8-1C57-4154-901C-A129EDF7B6F8}" type="pres">
      <dgm:prSet presAssocID="{BB1C5903-FDE7-4988-AF81-4052EE611A4E}" presName="rootConnector3" presStyleLbl="asst1" presStyleIdx="4" presStyleCnt="9"/>
      <dgm:spPr/>
    </dgm:pt>
    <dgm:pt modelId="{096D6B17-44F9-4471-BF7F-BB1E50F890BC}" type="pres">
      <dgm:prSet presAssocID="{BB1C5903-FDE7-4988-AF81-4052EE611A4E}" presName="hierChild6" presStyleCnt="0"/>
      <dgm:spPr/>
    </dgm:pt>
    <dgm:pt modelId="{8F6057B3-C2DB-4B6F-AFEA-69652ACDB089}" type="pres">
      <dgm:prSet presAssocID="{BB1C5903-FDE7-4988-AF81-4052EE611A4E}" presName="hierChild7" presStyleCnt="0"/>
      <dgm:spPr/>
    </dgm:pt>
    <dgm:pt modelId="{FD1A30FD-1C3D-4C0E-B615-5966BCEE45F4}" type="pres">
      <dgm:prSet presAssocID="{305AE442-DD08-4B78-A224-483DC0C597DE}" presName="Name111" presStyleLbl="parChTrans1D2" presStyleIdx="5" presStyleCnt="9"/>
      <dgm:spPr/>
    </dgm:pt>
    <dgm:pt modelId="{A22922F1-679E-4AF8-A1EE-4BF48703EE4F}" type="pres">
      <dgm:prSet presAssocID="{61F39AA1-1516-4746-8B59-76C5FE73C629}" presName="hierRoot3" presStyleCnt="0">
        <dgm:presLayoutVars>
          <dgm:hierBranch val="init"/>
        </dgm:presLayoutVars>
      </dgm:prSet>
      <dgm:spPr/>
    </dgm:pt>
    <dgm:pt modelId="{D5C6C491-134E-451B-B01B-D8456DEBD3A1}" type="pres">
      <dgm:prSet presAssocID="{61F39AA1-1516-4746-8B59-76C5FE73C629}" presName="rootComposite3" presStyleCnt="0"/>
      <dgm:spPr/>
    </dgm:pt>
    <dgm:pt modelId="{2606264C-996C-4717-8E0C-FB55A26CC0FB}" type="pres">
      <dgm:prSet presAssocID="{61F39AA1-1516-4746-8B59-76C5FE73C629}" presName="rootText3" presStyleLbl="asst1" presStyleIdx="5" presStyleCnt="9">
        <dgm:presLayoutVars>
          <dgm:chPref val="3"/>
        </dgm:presLayoutVars>
      </dgm:prSet>
      <dgm:spPr/>
    </dgm:pt>
    <dgm:pt modelId="{BE72C5E4-76BE-4810-B8B7-1B443455618F}" type="pres">
      <dgm:prSet presAssocID="{61F39AA1-1516-4746-8B59-76C5FE73C629}" presName="rootConnector3" presStyleLbl="asst1" presStyleIdx="5" presStyleCnt="9"/>
      <dgm:spPr/>
    </dgm:pt>
    <dgm:pt modelId="{35F39520-A370-4FEB-BCD2-D28455FDB400}" type="pres">
      <dgm:prSet presAssocID="{61F39AA1-1516-4746-8B59-76C5FE73C629}" presName="hierChild6" presStyleCnt="0"/>
      <dgm:spPr/>
    </dgm:pt>
    <dgm:pt modelId="{8DAC0782-8D0C-4973-8496-AC4B6240C493}" type="pres">
      <dgm:prSet presAssocID="{61F39AA1-1516-4746-8B59-76C5FE73C629}" presName="hierChild7" presStyleCnt="0"/>
      <dgm:spPr/>
    </dgm:pt>
    <dgm:pt modelId="{3CA3F0DB-2AF4-464B-8D12-9B87B50F78D3}" type="pres">
      <dgm:prSet presAssocID="{E6DA5EB6-362C-42B7-A27B-FAFBDA6C2E34}" presName="Name111" presStyleLbl="parChTrans1D2" presStyleIdx="6" presStyleCnt="9"/>
      <dgm:spPr/>
    </dgm:pt>
    <dgm:pt modelId="{8CCF2589-4640-4A4A-A4D7-EF392532BA5F}" type="pres">
      <dgm:prSet presAssocID="{041EB700-0117-4513-8043-55292D88F854}" presName="hierRoot3" presStyleCnt="0">
        <dgm:presLayoutVars>
          <dgm:hierBranch val="init"/>
        </dgm:presLayoutVars>
      </dgm:prSet>
      <dgm:spPr/>
    </dgm:pt>
    <dgm:pt modelId="{17D041B0-5BB2-43B1-8F57-DD3BDE6E4F8E}" type="pres">
      <dgm:prSet presAssocID="{041EB700-0117-4513-8043-55292D88F854}" presName="rootComposite3" presStyleCnt="0"/>
      <dgm:spPr/>
    </dgm:pt>
    <dgm:pt modelId="{1279C188-D27F-4C86-AAA9-3AA063A51104}" type="pres">
      <dgm:prSet presAssocID="{041EB700-0117-4513-8043-55292D88F854}" presName="rootText3" presStyleLbl="asst1" presStyleIdx="6" presStyleCnt="9">
        <dgm:presLayoutVars>
          <dgm:chPref val="3"/>
        </dgm:presLayoutVars>
      </dgm:prSet>
      <dgm:spPr/>
    </dgm:pt>
    <dgm:pt modelId="{96ADE64D-24C3-4204-8BAD-B659FF2069FA}" type="pres">
      <dgm:prSet presAssocID="{041EB700-0117-4513-8043-55292D88F854}" presName="rootConnector3" presStyleLbl="asst1" presStyleIdx="6" presStyleCnt="9"/>
      <dgm:spPr/>
    </dgm:pt>
    <dgm:pt modelId="{EF973AF1-A27C-43D3-9FE0-46BE6B37AA6C}" type="pres">
      <dgm:prSet presAssocID="{041EB700-0117-4513-8043-55292D88F854}" presName="hierChild6" presStyleCnt="0"/>
      <dgm:spPr/>
    </dgm:pt>
    <dgm:pt modelId="{5485E7D1-6ECA-458B-B172-B3531204E845}" type="pres">
      <dgm:prSet presAssocID="{041EB700-0117-4513-8043-55292D88F854}" presName="hierChild7" presStyleCnt="0"/>
      <dgm:spPr/>
    </dgm:pt>
    <dgm:pt modelId="{1F6029FB-EB6C-4C3F-9D74-3971C8A85761}" type="pres">
      <dgm:prSet presAssocID="{48670BC8-F314-4F8F-98DF-7A21814EC4D0}" presName="Name111" presStyleLbl="parChTrans1D2" presStyleIdx="7" presStyleCnt="9"/>
      <dgm:spPr/>
    </dgm:pt>
    <dgm:pt modelId="{9E506880-5A81-463F-A149-06301AE6C67F}" type="pres">
      <dgm:prSet presAssocID="{E3935D09-AE18-48F3-A72C-2A56BFFEE04F}" presName="hierRoot3" presStyleCnt="0">
        <dgm:presLayoutVars>
          <dgm:hierBranch val="init"/>
        </dgm:presLayoutVars>
      </dgm:prSet>
      <dgm:spPr/>
    </dgm:pt>
    <dgm:pt modelId="{3C2DF663-8C4B-4F79-BA33-0A80B649EDD3}" type="pres">
      <dgm:prSet presAssocID="{E3935D09-AE18-48F3-A72C-2A56BFFEE04F}" presName="rootComposite3" presStyleCnt="0"/>
      <dgm:spPr/>
    </dgm:pt>
    <dgm:pt modelId="{8A5251FD-2ED9-455D-A75C-CA44F695C33F}" type="pres">
      <dgm:prSet presAssocID="{E3935D09-AE18-48F3-A72C-2A56BFFEE04F}" presName="rootText3" presStyleLbl="asst1" presStyleIdx="7" presStyleCnt="9">
        <dgm:presLayoutVars>
          <dgm:chPref val="3"/>
        </dgm:presLayoutVars>
      </dgm:prSet>
      <dgm:spPr/>
    </dgm:pt>
    <dgm:pt modelId="{8C1F7554-C8AF-4B1D-A576-E83148245BDA}" type="pres">
      <dgm:prSet presAssocID="{E3935D09-AE18-48F3-A72C-2A56BFFEE04F}" presName="rootConnector3" presStyleLbl="asst1" presStyleIdx="7" presStyleCnt="9"/>
      <dgm:spPr/>
    </dgm:pt>
    <dgm:pt modelId="{76D9356F-91FF-40C0-A927-039039EA8B08}" type="pres">
      <dgm:prSet presAssocID="{E3935D09-AE18-48F3-A72C-2A56BFFEE04F}" presName="hierChild6" presStyleCnt="0"/>
      <dgm:spPr/>
    </dgm:pt>
    <dgm:pt modelId="{70199ED6-8349-4978-B11C-FD7A55172A7D}" type="pres">
      <dgm:prSet presAssocID="{E3935D09-AE18-48F3-A72C-2A56BFFEE04F}" presName="hierChild7" presStyleCnt="0"/>
      <dgm:spPr/>
    </dgm:pt>
    <dgm:pt modelId="{227ED719-8D6A-4B62-A708-9BCEBF35F931}" type="pres">
      <dgm:prSet presAssocID="{1601CF83-51EF-4B56-A0E8-B388DA154C63}" presName="Name111" presStyleLbl="parChTrans1D2" presStyleIdx="8" presStyleCnt="9"/>
      <dgm:spPr/>
    </dgm:pt>
    <dgm:pt modelId="{BA110BAE-9015-4E19-AB5F-202EBF3E6A3E}" type="pres">
      <dgm:prSet presAssocID="{EA6C1F8D-F1BF-4FC1-AB6F-E4B8F07AE752}" presName="hierRoot3" presStyleCnt="0">
        <dgm:presLayoutVars>
          <dgm:hierBranch val="init"/>
        </dgm:presLayoutVars>
      </dgm:prSet>
      <dgm:spPr/>
    </dgm:pt>
    <dgm:pt modelId="{90269FF1-7750-4BEB-8559-B7CF73F5398E}" type="pres">
      <dgm:prSet presAssocID="{EA6C1F8D-F1BF-4FC1-AB6F-E4B8F07AE752}" presName="rootComposite3" presStyleCnt="0"/>
      <dgm:spPr/>
    </dgm:pt>
    <dgm:pt modelId="{1CB9A99A-A822-44D9-BE8C-939FBF1150E0}" type="pres">
      <dgm:prSet presAssocID="{EA6C1F8D-F1BF-4FC1-AB6F-E4B8F07AE752}" presName="rootText3" presStyleLbl="asst1" presStyleIdx="8" presStyleCnt="9">
        <dgm:presLayoutVars>
          <dgm:chPref val="3"/>
        </dgm:presLayoutVars>
      </dgm:prSet>
      <dgm:spPr/>
    </dgm:pt>
    <dgm:pt modelId="{5DC1716B-3A30-4DFB-AE73-3F10792E7BFE}" type="pres">
      <dgm:prSet presAssocID="{EA6C1F8D-F1BF-4FC1-AB6F-E4B8F07AE752}" presName="rootConnector3" presStyleLbl="asst1" presStyleIdx="8" presStyleCnt="9"/>
      <dgm:spPr/>
    </dgm:pt>
    <dgm:pt modelId="{9BE920DE-6CD8-4FEB-A8A9-E82AE5A4F3D6}" type="pres">
      <dgm:prSet presAssocID="{EA6C1F8D-F1BF-4FC1-AB6F-E4B8F07AE752}" presName="hierChild6" presStyleCnt="0"/>
      <dgm:spPr/>
    </dgm:pt>
    <dgm:pt modelId="{8855BA93-AB94-4B20-9AF3-BCE4C47014FA}" type="pres">
      <dgm:prSet presAssocID="{EA6C1F8D-F1BF-4FC1-AB6F-E4B8F07AE752}" presName="hierChild7" presStyleCnt="0"/>
      <dgm:spPr/>
    </dgm:pt>
  </dgm:ptLst>
  <dgm:cxnLst>
    <dgm:cxn modelId="{C0FD2301-E054-42F5-883B-C4883B0DDB64}" type="presOf" srcId="{041EB700-0117-4513-8043-55292D88F854}" destId="{1279C188-D27F-4C86-AAA9-3AA063A51104}" srcOrd="0" destOrd="0" presId="urn:microsoft.com/office/officeart/2005/8/layout/orgChart1"/>
    <dgm:cxn modelId="{3970F205-BA26-4A41-AC31-093D2411409D}" type="presOf" srcId="{CF46AB12-3F03-48F4-BA2B-A8FAA298E081}" destId="{E5EA796D-4D13-4B80-9574-D43B6807287F}" srcOrd="0" destOrd="0" presId="urn:microsoft.com/office/officeart/2005/8/layout/orgChart1"/>
    <dgm:cxn modelId="{3B8F330B-FCD6-476F-89FB-0D5D2F4C8096}" type="presOf" srcId="{E3935D09-AE18-48F3-A72C-2A56BFFEE04F}" destId="{8C1F7554-C8AF-4B1D-A576-E83148245BDA}" srcOrd="1" destOrd="0" presId="urn:microsoft.com/office/officeart/2005/8/layout/orgChart1"/>
    <dgm:cxn modelId="{24705713-F7CF-4A46-B8F4-66D1CFEB6BCD}" type="presOf" srcId="{BB1C5903-FDE7-4988-AF81-4052EE611A4E}" destId="{9A4FAF89-7965-43EC-AC57-A059CDC41002}" srcOrd="0" destOrd="0" presId="urn:microsoft.com/office/officeart/2005/8/layout/orgChart1"/>
    <dgm:cxn modelId="{D8F0FA17-1EAD-4B36-A533-6FBAAF26E8C1}" srcId="{CBDB2121-266D-4320-9197-70E0E8C8C2BB}" destId="{B7E05BAC-A75E-4D6B-96F2-802920874A6A}" srcOrd="0" destOrd="0" parTransId="{254F00F9-E593-4480-A2AD-2FDEE753C49F}" sibTransId="{5309AD08-E4A4-4E9C-86CF-4CEF8DCA7BE9}"/>
    <dgm:cxn modelId="{EC7DC318-E2A7-4E43-8F41-749266446EC9}" type="presOf" srcId="{61F39AA1-1516-4746-8B59-76C5FE73C629}" destId="{2606264C-996C-4717-8E0C-FB55A26CC0FB}" srcOrd="0" destOrd="0" presId="urn:microsoft.com/office/officeart/2005/8/layout/orgChart1"/>
    <dgm:cxn modelId="{0F74B61C-35B8-411D-AF3A-1C62DD363D23}" type="presOf" srcId="{BB1C5903-FDE7-4988-AF81-4052EE611A4E}" destId="{5B6700C8-1C57-4154-901C-A129EDF7B6F8}" srcOrd="1" destOrd="0" presId="urn:microsoft.com/office/officeart/2005/8/layout/orgChart1"/>
    <dgm:cxn modelId="{078E8E26-88AC-4EC7-9587-B982521B14E3}" type="presOf" srcId="{EA6C1F8D-F1BF-4FC1-AB6F-E4B8F07AE752}" destId="{1CB9A99A-A822-44D9-BE8C-939FBF1150E0}" srcOrd="0" destOrd="0" presId="urn:microsoft.com/office/officeart/2005/8/layout/orgChart1"/>
    <dgm:cxn modelId="{F8C3AB31-8703-4BBF-AFDC-73278B167970}" type="presOf" srcId="{EFDA73FB-4576-4BAB-ADFA-09CA59BAEF84}" destId="{EC7DEBB7-15FB-4CB5-ABF2-9D1081018289}" srcOrd="0" destOrd="0" presId="urn:microsoft.com/office/officeart/2005/8/layout/orgChart1"/>
    <dgm:cxn modelId="{0BCBCD3F-0790-4342-909E-30210F50E77B}" type="presOf" srcId="{48670BC8-F314-4F8F-98DF-7A21814EC4D0}" destId="{1F6029FB-EB6C-4C3F-9D74-3971C8A85761}" srcOrd="0" destOrd="0" presId="urn:microsoft.com/office/officeart/2005/8/layout/orgChart1"/>
    <dgm:cxn modelId="{50B76240-E96D-4ED5-9589-DCA30ED16B5D}" type="presOf" srcId="{FFF8B7E6-799B-4DE3-95C9-4486E1AB61B0}" destId="{A78CAEFA-8843-4005-AFA3-A16F491117EF}" srcOrd="0" destOrd="0" presId="urn:microsoft.com/office/officeart/2005/8/layout/orgChart1"/>
    <dgm:cxn modelId="{BE869E40-C77F-4835-8797-9101FF9F3D38}" type="presOf" srcId="{782B263F-8142-450A-890A-B00F02FEC35F}" destId="{B8284D2F-B1B5-4017-9E0D-D83D077ADAA2}" srcOrd="0" destOrd="0" presId="urn:microsoft.com/office/officeart/2005/8/layout/orgChart1"/>
    <dgm:cxn modelId="{1217E840-1011-4A48-8252-E32C6C4A70E8}" srcId="{B7E05BAC-A75E-4D6B-96F2-802920874A6A}" destId="{041EB700-0117-4513-8043-55292D88F854}" srcOrd="6" destOrd="0" parTransId="{E6DA5EB6-362C-42B7-A27B-FAFBDA6C2E34}" sibTransId="{3D44B3B9-45C4-4032-BFB2-91868F1A02E2}"/>
    <dgm:cxn modelId="{F8DA2263-974E-404C-B46B-676BA088524E}" type="presOf" srcId="{782B263F-8142-450A-890A-B00F02FEC35F}" destId="{C76E9127-0D5B-4819-879D-8ECAA9C873BA}" srcOrd="1" destOrd="0" presId="urn:microsoft.com/office/officeart/2005/8/layout/orgChart1"/>
    <dgm:cxn modelId="{6BB5A963-27CB-4BD0-AD00-9FD677F0922D}" srcId="{B7E05BAC-A75E-4D6B-96F2-802920874A6A}" destId="{BB1C5903-FDE7-4988-AF81-4052EE611A4E}" srcOrd="4" destOrd="0" parTransId="{75088FDB-9035-4F3B-8A30-96A1ABFB2E6E}" sibTransId="{AB97E723-4785-4EDA-A94D-A88519A52A8B}"/>
    <dgm:cxn modelId="{AA301F64-4CEF-4CDC-A9CB-CE8E09D85D46}" type="presOf" srcId="{EFDA73FB-4576-4BAB-ADFA-09CA59BAEF84}" destId="{BE1D3D6D-3692-4AA8-9D16-F324B8739717}" srcOrd="1" destOrd="0" presId="urn:microsoft.com/office/officeart/2005/8/layout/orgChart1"/>
    <dgm:cxn modelId="{3BEB5F64-1450-466F-9866-62F84F16E868}" type="presOf" srcId="{B7E05BAC-A75E-4D6B-96F2-802920874A6A}" destId="{08428511-2D1A-4B02-B195-5E811ACB5A0A}" srcOrd="0" destOrd="0" presId="urn:microsoft.com/office/officeart/2005/8/layout/orgChart1"/>
    <dgm:cxn modelId="{5151E369-544A-4876-BFAF-4F94AB0C1315}" type="presOf" srcId="{1601CF83-51EF-4B56-A0E8-B388DA154C63}" destId="{227ED719-8D6A-4B62-A708-9BCEBF35F931}" srcOrd="0" destOrd="0" presId="urn:microsoft.com/office/officeart/2005/8/layout/orgChart1"/>
    <dgm:cxn modelId="{2140ED50-5643-4B52-AB27-28FDC468C678}" type="presOf" srcId="{75088FDB-9035-4F3B-8A30-96A1ABFB2E6E}" destId="{3C0750B4-53F1-40D3-8759-B04FA6AD9F1B}" srcOrd="0" destOrd="0" presId="urn:microsoft.com/office/officeart/2005/8/layout/orgChart1"/>
    <dgm:cxn modelId="{7C543C71-7A4A-4A09-B1D8-07588667C609}" srcId="{B7E05BAC-A75E-4D6B-96F2-802920874A6A}" destId="{CF46AB12-3F03-48F4-BA2B-A8FAA298E081}" srcOrd="2" destOrd="0" parTransId="{6661EC6C-1A0A-4C0C-98CC-5125BF8D58FE}" sibTransId="{94E0C50E-6E5B-4F19-BBC4-9702A9A4D602}"/>
    <dgm:cxn modelId="{EA122572-FF87-4039-B12C-B0554E1E2AA0}" srcId="{B7E05BAC-A75E-4D6B-96F2-802920874A6A}" destId="{782B263F-8142-450A-890A-B00F02FEC35F}" srcOrd="1" destOrd="0" parTransId="{87D026D0-7353-40AF-9F20-546DAEEE75FB}" sibTransId="{3DF35165-6B03-4EA1-8CF8-0B47C182E5A8}"/>
    <dgm:cxn modelId="{B11EBC53-7B4C-4926-8985-2FBB5D7137DB}" type="presOf" srcId="{041EB700-0117-4513-8043-55292D88F854}" destId="{96ADE64D-24C3-4204-8BAD-B659FF2069FA}" srcOrd="1" destOrd="0" presId="urn:microsoft.com/office/officeart/2005/8/layout/orgChart1"/>
    <dgm:cxn modelId="{AE2EF057-0E19-44F6-8065-5AAFF229232B}" type="presOf" srcId="{B7E05BAC-A75E-4D6B-96F2-802920874A6A}" destId="{81D92004-95B2-4967-8498-0BEB318252F6}" srcOrd="1" destOrd="0" presId="urn:microsoft.com/office/officeart/2005/8/layout/orgChart1"/>
    <dgm:cxn modelId="{507AC158-DB98-4645-8797-08B8216D1DCD}" type="presOf" srcId="{6661EC6C-1A0A-4C0C-98CC-5125BF8D58FE}" destId="{6C7B9A0A-35E7-48FA-9A92-D5388A0871F8}" srcOrd="0" destOrd="0" presId="urn:microsoft.com/office/officeart/2005/8/layout/orgChart1"/>
    <dgm:cxn modelId="{CA2CD259-DC62-46B0-A67F-EA85002BC7D0}" type="presOf" srcId="{A8D69DB4-2566-4F30-AD1E-3FCC8CAFE54F}" destId="{A8EF3F8A-A0DD-4B23-B452-FBC02AD0E720}" srcOrd="0" destOrd="0" presId="urn:microsoft.com/office/officeart/2005/8/layout/orgChart1"/>
    <dgm:cxn modelId="{D943DD79-DAC1-4116-AC01-8824ED382DEA}" type="presOf" srcId="{61F39AA1-1516-4746-8B59-76C5FE73C629}" destId="{BE72C5E4-76BE-4810-B8B7-1B443455618F}" srcOrd="1" destOrd="0" presId="urn:microsoft.com/office/officeart/2005/8/layout/orgChart1"/>
    <dgm:cxn modelId="{001AC45A-50F5-46F8-A299-A1408605A5D8}" type="presOf" srcId="{5804C8DA-268E-4E3E-A724-5BC49E0719A7}" destId="{8F1D2761-22B5-44AA-BEEC-1DE7F2142E7C}" srcOrd="1" destOrd="0" presId="urn:microsoft.com/office/officeart/2005/8/layout/orgChart1"/>
    <dgm:cxn modelId="{74E4F67E-A588-4E18-BCEC-A7420DADEC9F}" type="presOf" srcId="{305AE442-DD08-4B78-A224-483DC0C597DE}" destId="{FD1A30FD-1C3D-4C0E-B615-5966BCEE45F4}" srcOrd="0" destOrd="0" presId="urn:microsoft.com/office/officeart/2005/8/layout/orgChart1"/>
    <dgm:cxn modelId="{2A6EE189-29DC-4941-B45F-B2CF213F59C6}" type="presOf" srcId="{CF46AB12-3F03-48F4-BA2B-A8FAA298E081}" destId="{DD5808FF-D5D1-458D-951D-04797F7441C3}" srcOrd="1" destOrd="0" presId="urn:microsoft.com/office/officeart/2005/8/layout/orgChart1"/>
    <dgm:cxn modelId="{06D12C8F-C5CF-4C25-BCF2-59952A0A232E}" srcId="{B7E05BAC-A75E-4D6B-96F2-802920874A6A}" destId="{EA6C1F8D-F1BF-4FC1-AB6F-E4B8F07AE752}" srcOrd="8" destOrd="0" parTransId="{1601CF83-51EF-4B56-A0E8-B388DA154C63}" sibTransId="{84E6EDDA-CB36-48A4-B2F4-E16E8FF32F29}"/>
    <dgm:cxn modelId="{0A97EC9A-10E9-4BEF-AFBB-F564B2AAD8BA}" type="presOf" srcId="{CBDB2121-266D-4320-9197-70E0E8C8C2BB}" destId="{AAED2FF0-A52E-4A68-84C0-A4A05697F9C9}" srcOrd="0" destOrd="0" presId="urn:microsoft.com/office/officeart/2005/8/layout/orgChart1"/>
    <dgm:cxn modelId="{B96105A7-0AAA-4934-9EAC-FD013E126C5C}" srcId="{B7E05BAC-A75E-4D6B-96F2-802920874A6A}" destId="{61F39AA1-1516-4746-8B59-76C5FE73C629}" srcOrd="5" destOrd="0" parTransId="{305AE442-DD08-4B78-A224-483DC0C597DE}" sibTransId="{7249D7D2-BC01-4DF4-831C-C9FFE880B0D0}"/>
    <dgm:cxn modelId="{C7448CAA-A7CE-4F34-B3FA-2E602F50D578}" type="presOf" srcId="{EA6C1F8D-F1BF-4FC1-AB6F-E4B8F07AE752}" destId="{5DC1716B-3A30-4DFB-AE73-3F10792E7BFE}" srcOrd="1" destOrd="0" presId="urn:microsoft.com/office/officeart/2005/8/layout/orgChart1"/>
    <dgm:cxn modelId="{FE2899B4-497C-44EE-8E1E-2CCE9AD2BBD0}" type="presOf" srcId="{87D026D0-7353-40AF-9F20-546DAEEE75FB}" destId="{2DAFA5B5-7B75-4AF9-A49F-EEC673A9BF28}" srcOrd="0" destOrd="0" presId="urn:microsoft.com/office/officeart/2005/8/layout/orgChart1"/>
    <dgm:cxn modelId="{1249D6B9-5527-4986-A70E-6BF5DC74403E}" srcId="{B7E05BAC-A75E-4D6B-96F2-802920874A6A}" destId="{E3935D09-AE18-48F3-A72C-2A56BFFEE04F}" srcOrd="7" destOrd="0" parTransId="{48670BC8-F314-4F8F-98DF-7A21814EC4D0}" sibTransId="{411900CF-A5DF-4F43-9905-1365AF30BF90}"/>
    <dgm:cxn modelId="{F7C719C4-A33F-40D8-A979-9C7ABD836B7B}" srcId="{B7E05BAC-A75E-4D6B-96F2-802920874A6A}" destId="{5804C8DA-268E-4E3E-A724-5BC49E0719A7}" srcOrd="3" destOrd="0" parTransId="{FFF8B7E6-799B-4DE3-95C9-4486E1AB61B0}" sibTransId="{6B92A29C-BF08-41A5-956E-0BF6D04E8D02}"/>
    <dgm:cxn modelId="{A615AACA-B106-46A7-9BDC-64A7A3BE6737}" type="presOf" srcId="{5804C8DA-268E-4E3E-A724-5BC49E0719A7}" destId="{29810D82-B0B2-4962-9570-F8385078C701}" srcOrd="0" destOrd="0" presId="urn:microsoft.com/office/officeart/2005/8/layout/orgChart1"/>
    <dgm:cxn modelId="{5E399DCB-BA21-48E6-983C-0F2EA7E96809}" type="presOf" srcId="{E3935D09-AE18-48F3-A72C-2A56BFFEE04F}" destId="{8A5251FD-2ED9-455D-A75C-CA44F695C33F}" srcOrd="0" destOrd="0" presId="urn:microsoft.com/office/officeart/2005/8/layout/orgChart1"/>
    <dgm:cxn modelId="{2E592DE0-D43B-4BB8-8182-4185F4AEEA45}" srcId="{B7E05BAC-A75E-4D6B-96F2-802920874A6A}" destId="{EFDA73FB-4576-4BAB-ADFA-09CA59BAEF84}" srcOrd="0" destOrd="0" parTransId="{A8D69DB4-2566-4F30-AD1E-3FCC8CAFE54F}" sibTransId="{5C59EF60-4C12-417C-B84A-83942D8B18ED}"/>
    <dgm:cxn modelId="{ABA868F3-8A17-4B95-A375-1585A0EC8302}" type="presOf" srcId="{E6DA5EB6-362C-42B7-A27B-FAFBDA6C2E34}" destId="{3CA3F0DB-2AF4-464B-8D12-9B87B50F78D3}" srcOrd="0" destOrd="0" presId="urn:microsoft.com/office/officeart/2005/8/layout/orgChart1"/>
    <dgm:cxn modelId="{6C2AE7D0-F3EE-46ED-9C0E-A8C3D7B7CF7C}" type="presParOf" srcId="{AAED2FF0-A52E-4A68-84C0-A4A05697F9C9}" destId="{C905CF4A-DE68-42C9-9764-1428AC5D58CA}" srcOrd="0" destOrd="0" presId="urn:microsoft.com/office/officeart/2005/8/layout/orgChart1"/>
    <dgm:cxn modelId="{8ADC5623-8B2B-46C1-869C-193F7FECA9AF}" type="presParOf" srcId="{C905CF4A-DE68-42C9-9764-1428AC5D58CA}" destId="{CCD0E2A5-37A5-456F-BA09-ED31091C305F}" srcOrd="0" destOrd="0" presId="urn:microsoft.com/office/officeart/2005/8/layout/orgChart1"/>
    <dgm:cxn modelId="{0AA1FEE9-A406-44DB-B2AF-C18D0D047720}" type="presParOf" srcId="{CCD0E2A5-37A5-456F-BA09-ED31091C305F}" destId="{08428511-2D1A-4B02-B195-5E811ACB5A0A}" srcOrd="0" destOrd="0" presId="urn:microsoft.com/office/officeart/2005/8/layout/orgChart1"/>
    <dgm:cxn modelId="{85CF4F2F-0BB4-4880-8F2A-2B618B9CB338}" type="presParOf" srcId="{CCD0E2A5-37A5-456F-BA09-ED31091C305F}" destId="{81D92004-95B2-4967-8498-0BEB318252F6}" srcOrd="1" destOrd="0" presId="urn:microsoft.com/office/officeart/2005/8/layout/orgChart1"/>
    <dgm:cxn modelId="{BD55AB8B-6C13-4B0E-BD5A-A22408A6D13C}" type="presParOf" srcId="{C905CF4A-DE68-42C9-9764-1428AC5D58CA}" destId="{20ACA9F4-26E6-4136-BFE7-5712E93B6BE3}" srcOrd="1" destOrd="0" presId="urn:microsoft.com/office/officeart/2005/8/layout/orgChart1"/>
    <dgm:cxn modelId="{70632439-4FBC-46F7-BB1B-EE4DC3CDF6AE}" type="presParOf" srcId="{C905CF4A-DE68-42C9-9764-1428AC5D58CA}" destId="{B8673419-0BD8-4396-B053-3BAB6756A22E}" srcOrd="2" destOrd="0" presId="urn:microsoft.com/office/officeart/2005/8/layout/orgChart1"/>
    <dgm:cxn modelId="{53C625D3-A45D-4DF0-B150-EC2916D0C111}" type="presParOf" srcId="{B8673419-0BD8-4396-B053-3BAB6756A22E}" destId="{A8EF3F8A-A0DD-4B23-B452-FBC02AD0E720}" srcOrd="0" destOrd="0" presId="urn:microsoft.com/office/officeart/2005/8/layout/orgChart1"/>
    <dgm:cxn modelId="{4F44F845-F4DF-4D5F-94B2-C4160C8F0520}" type="presParOf" srcId="{B8673419-0BD8-4396-B053-3BAB6756A22E}" destId="{9F04CCFB-377F-456A-ADB6-470AF093CA47}" srcOrd="1" destOrd="0" presId="urn:microsoft.com/office/officeart/2005/8/layout/orgChart1"/>
    <dgm:cxn modelId="{5426CDB0-A8DA-42D2-98FA-7E29DEB626AA}" type="presParOf" srcId="{9F04CCFB-377F-456A-ADB6-470AF093CA47}" destId="{3798C023-D4A3-4E13-AAD9-745049FE41F4}" srcOrd="0" destOrd="0" presId="urn:microsoft.com/office/officeart/2005/8/layout/orgChart1"/>
    <dgm:cxn modelId="{9086E0CA-773C-4200-B33A-CFB658073743}" type="presParOf" srcId="{3798C023-D4A3-4E13-AAD9-745049FE41F4}" destId="{EC7DEBB7-15FB-4CB5-ABF2-9D1081018289}" srcOrd="0" destOrd="0" presId="urn:microsoft.com/office/officeart/2005/8/layout/orgChart1"/>
    <dgm:cxn modelId="{DDDFA2E0-0D23-4791-98E5-DEFBCDF9BCDF}" type="presParOf" srcId="{3798C023-D4A3-4E13-AAD9-745049FE41F4}" destId="{BE1D3D6D-3692-4AA8-9D16-F324B8739717}" srcOrd="1" destOrd="0" presId="urn:microsoft.com/office/officeart/2005/8/layout/orgChart1"/>
    <dgm:cxn modelId="{F4BFCA08-32A3-4700-9237-FF236E9C7298}" type="presParOf" srcId="{9F04CCFB-377F-456A-ADB6-470AF093CA47}" destId="{821D9F42-B39B-48E8-96C5-B8C3100B22A2}" srcOrd="1" destOrd="0" presId="urn:microsoft.com/office/officeart/2005/8/layout/orgChart1"/>
    <dgm:cxn modelId="{E4DF80A9-7D83-4EEA-A505-3D9138B741A8}" type="presParOf" srcId="{9F04CCFB-377F-456A-ADB6-470AF093CA47}" destId="{D35DE7B9-E512-4481-A6BA-1E9ABAC97D5D}" srcOrd="2" destOrd="0" presId="urn:microsoft.com/office/officeart/2005/8/layout/orgChart1"/>
    <dgm:cxn modelId="{137244E8-CB51-45CE-A19E-C2F519AE9E13}" type="presParOf" srcId="{B8673419-0BD8-4396-B053-3BAB6756A22E}" destId="{2DAFA5B5-7B75-4AF9-A49F-EEC673A9BF28}" srcOrd="2" destOrd="0" presId="urn:microsoft.com/office/officeart/2005/8/layout/orgChart1"/>
    <dgm:cxn modelId="{96868FEC-FDCC-4A90-967C-1CB2B41D8590}" type="presParOf" srcId="{B8673419-0BD8-4396-B053-3BAB6756A22E}" destId="{87820A3E-C9B7-412B-914B-9754D1AD19C8}" srcOrd="3" destOrd="0" presId="urn:microsoft.com/office/officeart/2005/8/layout/orgChart1"/>
    <dgm:cxn modelId="{86B2223F-0C82-42B7-BB3C-118B2982BEF8}" type="presParOf" srcId="{87820A3E-C9B7-412B-914B-9754D1AD19C8}" destId="{43A8704E-DAD0-4AD9-B2A3-43652F06E91A}" srcOrd="0" destOrd="0" presId="urn:microsoft.com/office/officeart/2005/8/layout/orgChart1"/>
    <dgm:cxn modelId="{67DFDD48-7481-40A6-A91D-B6B049DDA6D7}" type="presParOf" srcId="{43A8704E-DAD0-4AD9-B2A3-43652F06E91A}" destId="{B8284D2F-B1B5-4017-9E0D-D83D077ADAA2}" srcOrd="0" destOrd="0" presId="urn:microsoft.com/office/officeart/2005/8/layout/orgChart1"/>
    <dgm:cxn modelId="{D1C13F68-B129-48F8-8986-7BA85C455834}" type="presParOf" srcId="{43A8704E-DAD0-4AD9-B2A3-43652F06E91A}" destId="{C76E9127-0D5B-4819-879D-8ECAA9C873BA}" srcOrd="1" destOrd="0" presId="urn:microsoft.com/office/officeart/2005/8/layout/orgChart1"/>
    <dgm:cxn modelId="{CEC9ED71-67FC-4E2D-86CC-31E4A7900861}" type="presParOf" srcId="{87820A3E-C9B7-412B-914B-9754D1AD19C8}" destId="{1638E86B-BD9C-49A0-A1DF-AED36372E277}" srcOrd="1" destOrd="0" presId="urn:microsoft.com/office/officeart/2005/8/layout/orgChart1"/>
    <dgm:cxn modelId="{E9ECD13F-E849-46CE-B3C9-CB8D9AC341C7}" type="presParOf" srcId="{87820A3E-C9B7-412B-914B-9754D1AD19C8}" destId="{5E55C1EC-5DA8-4DFC-8EB5-7972982E2B94}" srcOrd="2" destOrd="0" presId="urn:microsoft.com/office/officeart/2005/8/layout/orgChart1"/>
    <dgm:cxn modelId="{E9E55E0A-E594-43D6-93B3-1A93086B7394}" type="presParOf" srcId="{B8673419-0BD8-4396-B053-3BAB6756A22E}" destId="{6C7B9A0A-35E7-48FA-9A92-D5388A0871F8}" srcOrd="4" destOrd="0" presId="urn:microsoft.com/office/officeart/2005/8/layout/orgChart1"/>
    <dgm:cxn modelId="{D756C903-941F-4C42-9D20-9A6B54FF720D}" type="presParOf" srcId="{B8673419-0BD8-4396-B053-3BAB6756A22E}" destId="{9ADD206F-EED9-4A9A-92FB-60F3E03A0D9D}" srcOrd="5" destOrd="0" presId="urn:microsoft.com/office/officeart/2005/8/layout/orgChart1"/>
    <dgm:cxn modelId="{C79CE169-6887-4D0D-9413-CA2C61EC24F9}" type="presParOf" srcId="{9ADD206F-EED9-4A9A-92FB-60F3E03A0D9D}" destId="{693068E1-765F-4D90-A6C1-D112F0F8A2F4}" srcOrd="0" destOrd="0" presId="urn:microsoft.com/office/officeart/2005/8/layout/orgChart1"/>
    <dgm:cxn modelId="{8D2C4139-DF03-45C9-BA8B-267057FA303C}" type="presParOf" srcId="{693068E1-765F-4D90-A6C1-D112F0F8A2F4}" destId="{E5EA796D-4D13-4B80-9574-D43B6807287F}" srcOrd="0" destOrd="0" presId="urn:microsoft.com/office/officeart/2005/8/layout/orgChart1"/>
    <dgm:cxn modelId="{BFF96E59-8202-43EE-85BE-B078981B743D}" type="presParOf" srcId="{693068E1-765F-4D90-A6C1-D112F0F8A2F4}" destId="{DD5808FF-D5D1-458D-951D-04797F7441C3}" srcOrd="1" destOrd="0" presId="urn:microsoft.com/office/officeart/2005/8/layout/orgChart1"/>
    <dgm:cxn modelId="{DF14B7C3-615A-49F7-A3A8-3433D17C09E0}" type="presParOf" srcId="{9ADD206F-EED9-4A9A-92FB-60F3E03A0D9D}" destId="{12DC4681-4A09-4B78-96BA-CC00D0B7182E}" srcOrd="1" destOrd="0" presId="urn:microsoft.com/office/officeart/2005/8/layout/orgChart1"/>
    <dgm:cxn modelId="{1E4C1625-7116-4888-AE1B-B4EC6B1988A8}" type="presParOf" srcId="{9ADD206F-EED9-4A9A-92FB-60F3E03A0D9D}" destId="{01A3AB2E-DA09-4B38-A076-E2B84044708D}" srcOrd="2" destOrd="0" presId="urn:microsoft.com/office/officeart/2005/8/layout/orgChart1"/>
    <dgm:cxn modelId="{491688B4-0A71-45F8-BA7E-76C1A0A4857C}" type="presParOf" srcId="{B8673419-0BD8-4396-B053-3BAB6756A22E}" destId="{A78CAEFA-8843-4005-AFA3-A16F491117EF}" srcOrd="6" destOrd="0" presId="urn:microsoft.com/office/officeart/2005/8/layout/orgChart1"/>
    <dgm:cxn modelId="{E6DC134D-2330-49F8-9B78-2838C95AEB04}" type="presParOf" srcId="{B8673419-0BD8-4396-B053-3BAB6756A22E}" destId="{06BA8679-DAF9-47CE-9C4F-33EDADBA2ED8}" srcOrd="7" destOrd="0" presId="urn:microsoft.com/office/officeart/2005/8/layout/orgChart1"/>
    <dgm:cxn modelId="{CF5CA2D2-0B9C-401A-99B1-C4D84DA89E5C}" type="presParOf" srcId="{06BA8679-DAF9-47CE-9C4F-33EDADBA2ED8}" destId="{20DDA193-AC44-4489-8E3F-43A6260137B2}" srcOrd="0" destOrd="0" presId="urn:microsoft.com/office/officeart/2005/8/layout/orgChart1"/>
    <dgm:cxn modelId="{D945C2D3-AF47-4C71-98ED-62D62A6D0954}" type="presParOf" srcId="{20DDA193-AC44-4489-8E3F-43A6260137B2}" destId="{29810D82-B0B2-4962-9570-F8385078C701}" srcOrd="0" destOrd="0" presId="urn:microsoft.com/office/officeart/2005/8/layout/orgChart1"/>
    <dgm:cxn modelId="{676E9F02-30A0-40D7-804A-2F9357C0C362}" type="presParOf" srcId="{20DDA193-AC44-4489-8E3F-43A6260137B2}" destId="{8F1D2761-22B5-44AA-BEEC-1DE7F2142E7C}" srcOrd="1" destOrd="0" presId="urn:microsoft.com/office/officeart/2005/8/layout/orgChart1"/>
    <dgm:cxn modelId="{170F0E57-4D22-4EE4-A08C-FEF020A1A91E}" type="presParOf" srcId="{06BA8679-DAF9-47CE-9C4F-33EDADBA2ED8}" destId="{94BF56DE-1925-4E1E-9731-CE88E4F16BAB}" srcOrd="1" destOrd="0" presId="urn:microsoft.com/office/officeart/2005/8/layout/orgChart1"/>
    <dgm:cxn modelId="{C8475AC4-2221-4EE8-AB1D-81CC0DE325B7}" type="presParOf" srcId="{06BA8679-DAF9-47CE-9C4F-33EDADBA2ED8}" destId="{E9D54F1A-C2F5-4B78-93CD-1AE3B14F49C2}" srcOrd="2" destOrd="0" presId="urn:microsoft.com/office/officeart/2005/8/layout/orgChart1"/>
    <dgm:cxn modelId="{A14BECE5-5840-4DEB-AADD-241995F26AE9}" type="presParOf" srcId="{B8673419-0BD8-4396-B053-3BAB6756A22E}" destId="{3C0750B4-53F1-40D3-8759-B04FA6AD9F1B}" srcOrd="8" destOrd="0" presId="urn:microsoft.com/office/officeart/2005/8/layout/orgChart1"/>
    <dgm:cxn modelId="{56845A93-309A-44D2-B106-6602161DAD01}" type="presParOf" srcId="{B8673419-0BD8-4396-B053-3BAB6756A22E}" destId="{7A1B56D9-92D3-4069-9D05-60774BE1E2CC}" srcOrd="9" destOrd="0" presId="urn:microsoft.com/office/officeart/2005/8/layout/orgChart1"/>
    <dgm:cxn modelId="{4B2AA4FA-5535-4DAD-89D4-CEC59D204AC2}" type="presParOf" srcId="{7A1B56D9-92D3-4069-9D05-60774BE1E2CC}" destId="{0254D039-5D5F-4673-A895-5672D72D9FF9}" srcOrd="0" destOrd="0" presId="urn:microsoft.com/office/officeart/2005/8/layout/orgChart1"/>
    <dgm:cxn modelId="{75F7A814-0564-47C1-8538-923BF7149090}" type="presParOf" srcId="{0254D039-5D5F-4673-A895-5672D72D9FF9}" destId="{9A4FAF89-7965-43EC-AC57-A059CDC41002}" srcOrd="0" destOrd="0" presId="urn:microsoft.com/office/officeart/2005/8/layout/orgChart1"/>
    <dgm:cxn modelId="{1E38E66B-36A4-4D87-B047-1AB3235A7D40}" type="presParOf" srcId="{0254D039-5D5F-4673-A895-5672D72D9FF9}" destId="{5B6700C8-1C57-4154-901C-A129EDF7B6F8}" srcOrd="1" destOrd="0" presId="urn:microsoft.com/office/officeart/2005/8/layout/orgChart1"/>
    <dgm:cxn modelId="{1FEC28C0-B44E-4638-9010-FCEDF4254A81}" type="presParOf" srcId="{7A1B56D9-92D3-4069-9D05-60774BE1E2CC}" destId="{096D6B17-44F9-4471-BF7F-BB1E50F890BC}" srcOrd="1" destOrd="0" presId="urn:microsoft.com/office/officeart/2005/8/layout/orgChart1"/>
    <dgm:cxn modelId="{55CCE148-94BF-4262-A1B9-E016057AC1B7}" type="presParOf" srcId="{7A1B56D9-92D3-4069-9D05-60774BE1E2CC}" destId="{8F6057B3-C2DB-4B6F-AFEA-69652ACDB089}" srcOrd="2" destOrd="0" presId="urn:microsoft.com/office/officeart/2005/8/layout/orgChart1"/>
    <dgm:cxn modelId="{60AD66E7-9DC0-4BB6-804B-8FCC18588F88}" type="presParOf" srcId="{B8673419-0BD8-4396-B053-3BAB6756A22E}" destId="{FD1A30FD-1C3D-4C0E-B615-5966BCEE45F4}" srcOrd="10" destOrd="0" presId="urn:microsoft.com/office/officeart/2005/8/layout/orgChart1"/>
    <dgm:cxn modelId="{36BFB3B9-318D-4732-BC6E-63A762C829C8}" type="presParOf" srcId="{B8673419-0BD8-4396-B053-3BAB6756A22E}" destId="{A22922F1-679E-4AF8-A1EE-4BF48703EE4F}" srcOrd="11" destOrd="0" presId="urn:microsoft.com/office/officeart/2005/8/layout/orgChart1"/>
    <dgm:cxn modelId="{B3056EC0-4C1A-407E-A745-68440755CA43}" type="presParOf" srcId="{A22922F1-679E-4AF8-A1EE-4BF48703EE4F}" destId="{D5C6C491-134E-451B-B01B-D8456DEBD3A1}" srcOrd="0" destOrd="0" presId="urn:microsoft.com/office/officeart/2005/8/layout/orgChart1"/>
    <dgm:cxn modelId="{764CB3C1-15A5-4AFB-A50C-1104D73D2DD1}" type="presParOf" srcId="{D5C6C491-134E-451B-B01B-D8456DEBD3A1}" destId="{2606264C-996C-4717-8E0C-FB55A26CC0FB}" srcOrd="0" destOrd="0" presId="urn:microsoft.com/office/officeart/2005/8/layout/orgChart1"/>
    <dgm:cxn modelId="{D46C3EB8-4261-47EE-AB95-48D1F269AFF4}" type="presParOf" srcId="{D5C6C491-134E-451B-B01B-D8456DEBD3A1}" destId="{BE72C5E4-76BE-4810-B8B7-1B443455618F}" srcOrd="1" destOrd="0" presId="urn:microsoft.com/office/officeart/2005/8/layout/orgChart1"/>
    <dgm:cxn modelId="{4835A73C-6F1D-41F8-A82C-FFE4F9637020}" type="presParOf" srcId="{A22922F1-679E-4AF8-A1EE-4BF48703EE4F}" destId="{35F39520-A370-4FEB-BCD2-D28455FDB400}" srcOrd="1" destOrd="0" presId="urn:microsoft.com/office/officeart/2005/8/layout/orgChart1"/>
    <dgm:cxn modelId="{10D0F382-F797-42A1-8D46-2049FA65BAE6}" type="presParOf" srcId="{A22922F1-679E-4AF8-A1EE-4BF48703EE4F}" destId="{8DAC0782-8D0C-4973-8496-AC4B6240C493}" srcOrd="2" destOrd="0" presId="urn:microsoft.com/office/officeart/2005/8/layout/orgChart1"/>
    <dgm:cxn modelId="{96AF41CA-A819-45AA-9CB3-5A6AD8D9106E}" type="presParOf" srcId="{B8673419-0BD8-4396-B053-3BAB6756A22E}" destId="{3CA3F0DB-2AF4-464B-8D12-9B87B50F78D3}" srcOrd="12" destOrd="0" presId="urn:microsoft.com/office/officeart/2005/8/layout/orgChart1"/>
    <dgm:cxn modelId="{F0F41FDF-E44E-4E15-9267-9C6AE8E5D2C8}" type="presParOf" srcId="{B8673419-0BD8-4396-B053-3BAB6756A22E}" destId="{8CCF2589-4640-4A4A-A4D7-EF392532BA5F}" srcOrd="13" destOrd="0" presId="urn:microsoft.com/office/officeart/2005/8/layout/orgChart1"/>
    <dgm:cxn modelId="{A97E4F64-D94E-4E0F-8CFA-7BFC58484E22}" type="presParOf" srcId="{8CCF2589-4640-4A4A-A4D7-EF392532BA5F}" destId="{17D041B0-5BB2-43B1-8F57-DD3BDE6E4F8E}" srcOrd="0" destOrd="0" presId="urn:microsoft.com/office/officeart/2005/8/layout/orgChart1"/>
    <dgm:cxn modelId="{6A210714-B98A-4985-BE04-AED7C1466A06}" type="presParOf" srcId="{17D041B0-5BB2-43B1-8F57-DD3BDE6E4F8E}" destId="{1279C188-D27F-4C86-AAA9-3AA063A51104}" srcOrd="0" destOrd="0" presId="urn:microsoft.com/office/officeart/2005/8/layout/orgChart1"/>
    <dgm:cxn modelId="{376556B7-3711-4AF4-8F98-07342EF776E1}" type="presParOf" srcId="{17D041B0-5BB2-43B1-8F57-DD3BDE6E4F8E}" destId="{96ADE64D-24C3-4204-8BAD-B659FF2069FA}" srcOrd="1" destOrd="0" presId="urn:microsoft.com/office/officeart/2005/8/layout/orgChart1"/>
    <dgm:cxn modelId="{697ABEA5-39E7-46DE-BB86-F365A94FFF9F}" type="presParOf" srcId="{8CCF2589-4640-4A4A-A4D7-EF392532BA5F}" destId="{EF973AF1-A27C-43D3-9FE0-46BE6B37AA6C}" srcOrd="1" destOrd="0" presId="urn:microsoft.com/office/officeart/2005/8/layout/orgChart1"/>
    <dgm:cxn modelId="{4EC86D2F-E9C7-4C8A-A39A-8B22C22BCC97}" type="presParOf" srcId="{8CCF2589-4640-4A4A-A4D7-EF392532BA5F}" destId="{5485E7D1-6ECA-458B-B172-B3531204E845}" srcOrd="2" destOrd="0" presId="urn:microsoft.com/office/officeart/2005/8/layout/orgChart1"/>
    <dgm:cxn modelId="{18CF5751-B37D-4270-A8AF-F245FCAC0B67}" type="presParOf" srcId="{B8673419-0BD8-4396-B053-3BAB6756A22E}" destId="{1F6029FB-EB6C-4C3F-9D74-3971C8A85761}" srcOrd="14" destOrd="0" presId="urn:microsoft.com/office/officeart/2005/8/layout/orgChart1"/>
    <dgm:cxn modelId="{FB70571F-4760-4D21-9CD4-FF7EAF49CFCB}" type="presParOf" srcId="{B8673419-0BD8-4396-B053-3BAB6756A22E}" destId="{9E506880-5A81-463F-A149-06301AE6C67F}" srcOrd="15" destOrd="0" presId="urn:microsoft.com/office/officeart/2005/8/layout/orgChart1"/>
    <dgm:cxn modelId="{3E0ACE34-7048-494A-8DDB-46040B9E1C3C}" type="presParOf" srcId="{9E506880-5A81-463F-A149-06301AE6C67F}" destId="{3C2DF663-8C4B-4F79-BA33-0A80B649EDD3}" srcOrd="0" destOrd="0" presId="urn:microsoft.com/office/officeart/2005/8/layout/orgChart1"/>
    <dgm:cxn modelId="{DD6A20C4-5017-4716-9167-C58BF45C2C39}" type="presParOf" srcId="{3C2DF663-8C4B-4F79-BA33-0A80B649EDD3}" destId="{8A5251FD-2ED9-455D-A75C-CA44F695C33F}" srcOrd="0" destOrd="0" presId="urn:microsoft.com/office/officeart/2005/8/layout/orgChart1"/>
    <dgm:cxn modelId="{49FCAD2B-D9F1-4012-83F9-10CEF504BF3F}" type="presParOf" srcId="{3C2DF663-8C4B-4F79-BA33-0A80B649EDD3}" destId="{8C1F7554-C8AF-4B1D-A576-E83148245BDA}" srcOrd="1" destOrd="0" presId="urn:microsoft.com/office/officeart/2005/8/layout/orgChart1"/>
    <dgm:cxn modelId="{5D2989AA-2969-483B-B048-43BB61D7FF71}" type="presParOf" srcId="{9E506880-5A81-463F-A149-06301AE6C67F}" destId="{76D9356F-91FF-40C0-A927-039039EA8B08}" srcOrd="1" destOrd="0" presId="urn:microsoft.com/office/officeart/2005/8/layout/orgChart1"/>
    <dgm:cxn modelId="{0168A2EF-D98F-4733-80EC-905DDEE71309}" type="presParOf" srcId="{9E506880-5A81-463F-A149-06301AE6C67F}" destId="{70199ED6-8349-4978-B11C-FD7A55172A7D}" srcOrd="2" destOrd="0" presId="urn:microsoft.com/office/officeart/2005/8/layout/orgChart1"/>
    <dgm:cxn modelId="{A6330903-1474-4C8A-B35C-47E22228F0E5}" type="presParOf" srcId="{B8673419-0BD8-4396-B053-3BAB6756A22E}" destId="{227ED719-8D6A-4B62-A708-9BCEBF35F931}" srcOrd="16" destOrd="0" presId="urn:microsoft.com/office/officeart/2005/8/layout/orgChart1"/>
    <dgm:cxn modelId="{22A1A57F-F33C-4529-8373-7F353B0C8D63}" type="presParOf" srcId="{B8673419-0BD8-4396-B053-3BAB6756A22E}" destId="{BA110BAE-9015-4E19-AB5F-202EBF3E6A3E}" srcOrd="17" destOrd="0" presId="urn:microsoft.com/office/officeart/2005/8/layout/orgChart1"/>
    <dgm:cxn modelId="{11CF6BD1-270D-419F-8FBD-02CDE92587DC}" type="presParOf" srcId="{BA110BAE-9015-4E19-AB5F-202EBF3E6A3E}" destId="{90269FF1-7750-4BEB-8559-B7CF73F5398E}" srcOrd="0" destOrd="0" presId="urn:microsoft.com/office/officeart/2005/8/layout/orgChart1"/>
    <dgm:cxn modelId="{6FD03073-9207-457D-B0A2-16AE088F6194}" type="presParOf" srcId="{90269FF1-7750-4BEB-8559-B7CF73F5398E}" destId="{1CB9A99A-A822-44D9-BE8C-939FBF1150E0}" srcOrd="0" destOrd="0" presId="urn:microsoft.com/office/officeart/2005/8/layout/orgChart1"/>
    <dgm:cxn modelId="{140720C7-BC24-45F1-BBC7-28C605B384DA}" type="presParOf" srcId="{90269FF1-7750-4BEB-8559-B7CF73F5398E}" destId="{5DC1716B-3A30-4DFB-AE73-3F10792E7BFE}" srcOrd="1" destOrd="0" presId="urn:microsoft.com/office/officeart/2005/8/layout/orgChart1"/>
    <dgm:cxn modelId="{69ACE6CB-BB39-4B17-9C91-88344CE93117}" type="presParOf" srcId="{BA110BAE-9015-4E19-AB5F-202EBF3E6A3E}" destId="{9BE920DE-6CD8-4FEB-A8A9-E82AE5A4F3D6}" srcOrd="1" destOrd="0" presId="urn:microsoft.com/office/officeart/2005/8/layout/orgChart1"/>
    <dgm:cxn modelId="{0C2CE6D1-DE3B-4F0B-AC5B-58EABCD34B2B}" type="presParOf" srcId="{BA110BAE-9015-4E19-AB5F-202EBF3E6A3E}" destId="{8855BA93-AB94-4B20-9AF3-BCE4C47014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DB2121-266D-4320-9197-70E0E8C8C2B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E05BAC-A75E-4D6B-96F2-802920874A6A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BRAMS Faculty</a:t>
          </a:r>
        </a:p>
      </dgm:t>
    </dgm:pt>
    <dgm:pt modelId="{254F00F9-E593-4480-A2AD-2FDEE753C49F}" type="parTrans" cxnId="{D8F0FA17-1EAD-4B36-A533-6FBAAF26E8C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09AD08-E4A4-4E9C-86CF-4CEF8DCA7BE9}" type="sibTrans" cxnId="{D8F0FA17-1EAD-4B36-A533-6FBAAF26E8C1}">
      <dgm:prSet/>
      <dgm:spPr/>
      <dgm:t>
        <a:bodyPr/>
        <a:lstStyle/>
        <a:p>
          <a:endParaRPr lang="en-US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5BC71C-9DF1-4B72-BAAF-07E229C6361C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900" b="1" dirty="0">
              <a:solidFill>
                <a:schemeClr val="tx1"/>
              </a:solidFill>
              <a:latin typeface="Arial"/>
              <a:cs typeface="Arial"/>
            </a:rPr>
            <a:t>Ali Bouge</a:t>
          </a:r>
        </a:p>
        <a:p>
          <a:pPr rtl="0"/>
          <a:r>
            <a:rPr lang="en-US" sz="900" b="0" dirty="0">
              <a:solidFill>
                <a:schemeClr val="tx1"/>
              </a:solidFill>
              <a:latin typeface="Arial"/>
              <a:cs typeface="Arial"/>
            </a:rPr>
            <a:t>(.5 Teaching Assoc Prof)</a:t>
          </a:r>
        </a:p>
      </dgm:t>
    </dgm:pt>
    <dgm:pt modelId="{90566E56-64F1-4CC8-8C6B-23A309588E91}" type="parTrans" cxnId="{99C316F2-CA18-4797-945E-9CE15904B61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EE76A4A-5F4B-4076-AEEF-CD79E1466BA2}" type="sibTrans" cxnId="{99C316F2-CA18-4797-945E-9CE15904B615}">
      <dgm:prSet/>
      <dgm:spPr/>
      <dgm:t>
        <a:bodyPr/>
        <a:lstStyle/>
        <a:p>
          <a:endParaRPr lang="en-US"/>
        </a:p>
      </dgm:t>
    </dgm:pt>
    <dgm:pt modelId="{850F2182-49A0-431B-BF51-18BFF6584282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Joshua Kim</a:t>
          </a:r>
        </a:p>
      </dgm:t>
    </dgm:pt>
    <dgm:pt modelId="{8E29730B-A97B-461E-83A4-D55D0C53EBE8}" type="parTrans" cxnId="{34232BAC-2077-4C53-8450-209D1BB05D4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8F0177-1D1B-4950-8D22-8CDB28A1C791}" type="sibTrans" cxnId="{34232BAC-2077-4C53-8450-209D1BB05D4E}">
      <dgm:prSet/>
      <dgm:spPr/>
      <dgm:t>
        <a:bodyPr/>
        <a:lstStyle/>
        <a:p>
          <a:endParaRPr lang="en-US"/>
        </a:p>
      </dgm:t>
    </dgm:pt>
    <dgm:pt modelId="{F6F162EF-01A0-4826-BB22-68AAC203A33A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Mary Lessig</a:t>
          </a:r>
        </a:p>
      </dgm:t>
    </dgm:pt>
    <dgm:pt modelId="{A27E9F15-FCD2-494B-99EC-4E7E31B2C2F0}" type="parTrans" cxnId="{B4B7035D-C665-445C-886F-03EBA2D923C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81BE83-7348-46B3-91B3-EF0B43239CCA}" type="sibTrans" cxnId="{B4B7035D-C665-445C-886F-03EBA2D923C4}">
      <dgm:prSet/>
      <dgm:spPr/>
      <dgm:t>
        <a:bodyPr/>
        <a:lstStyle/>
        <a:p>
          <a:endParaRPr lang="en-US"/>
        </a:p>
      </dgm:t>
    </dgm:pt>
    <dgm:pt modelId="{BBDEAE4D-ED24-4DF3-8391-C88CDC7D93FB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Karen Teal</a:t>
          </a:r>
        </a:p>
      </dgm:t>
    </dgm:pt>
    <dgm:pt modelId="{7B54E4C8-8EEE-4182-93C6-A46C2D21148E}" type="parTrans" cxnId="{3911039E-7D6D-40A5-985F-D79BB7794F7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EDC7AEF-D1D4-412E-B14A-D758F8D64995}" type="sibTrans" cxnId="{3911039E-7D6D-40A5-985F-D79BB7794F7A}">
      <dgm:prSet/>
      <dgm:spPr/>
      <dgm:t>
        <a:bodyPr/>
        <a:lstStyle/>
        <a:p>
          <a:endParaRPr lang="en-US"/>
        </a:p>
      </dgm:t>
    </dgm:pt>
    <dgm:pt modelId="{7EFEB140-F9E5-41A7-8339-395AF46ADE8B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Maria Agapova</a:t>
          </a:r>
        </a:p>
      </dgm:t>
    </dgm:pt>
    <dgm:pt modelId="{BFC265DA-0E00-4D1E-890A-F1243D81C328}" type="parTrans" cxnId="{327E62FC-373A-41B1-9DA3-660C320FB12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87671E6-0AB2-4FA4-9F12-13B877A091E5}" type="sibTrans" cxnId="{327E62FC-373A-41B1-9DA3-660C320FB128}">
      <dgm:prSet/>
      <dgm:spPr/>
      <dgm:t>
        <a:bodyPr/>
        <a:lstStyle/>
        <a:p>
          <a:endParaRPr lang="en-US"/>
        </a:p>
      </dgm:t>
    </dgm:pt>
    <dgm:pt modelId="{2E00E809-B474-4414-8B48-2F32CD80DB2B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900" b="1" dirty="0">
              <a:solidFill>
                <a:schemeClr val="tx1"/>
              </a:solidFill>
              <a:latin typeface="Arial"/>
              <a:cs typeface="Arial"/>
            </a:rPr>
            <a:t>Dave Hammond </a:t>
          </a:r>
          <a:r>
            <a:rPr lang="en-US" sz="900" b="0" dirty="0">
              <a:solidFill>
                <a:schemeClr val="tx1"/>
              </a:solidFill>
              <a:latin typeface="Arial"/>
              <a:cs typeface="Arial"/>
            </a:rPr>
            <a:t>(.5 Teach Assoc Prof)</a:t>
          </a:r>
        </a:p>
      </dgm:t>
    </dgm:pt>
    <dgm:pt modelId="{04C17BFC-DEC5-45F4-A00E-9830FC39D719}" type="parTrans" cxnId="{176DD0D5-DBC2-461F-9394-A9C6366F707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AF87D11-8B20-4BD1-A303-252F09432ECE}" type="sibTrans" cxnId="{176DD0D5-DBC2-461F-9394-A9C6366F7078}">
      <dgm:prSet/>
      <dgm:spPr/>
      <dgm:t>
        <a:bodyPr/>
        <a:lstStyle/>
        <a:p>
          <a:endParaRPr lang="en-US"/>
        </a:p>
      </dgm:t>
    </dgm:pt>
    <dgm:pt modelId="{16524CE9-3340-4343-BFC1-8E800B7E9973}" type="asst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Teddy Johnson</a:t>
          </a:r>
        </a:p>
      </dgm:t>
    </dgm:pt>
    <dgm:pt modelId="{48928006-D875-43BE-B0D3-A9715EA78856}" type="parTrans" cxnId="{E787D974-B741-41EF-B51E-B3070381AE4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BEF5204-6B2F-4BCF-8665-3292CA090EAC}" type="sibTrans" cxnId="{E787D974-B741-41EF-B51E-B3070381AE40}">
      <dgm:prSet/>
      <dgm:spPr/>
      <dgm:t>
        <a:bodyPr/>
        <a:lstStyle/>
        <a:p>
          <a:endParaRPr lang="en-US"/>
        </a:p>
      </dgm:t>
    </dgm:pt>
    <dgm:pt modelId="{AAED2FF0-A52E-4A68-84C0-A4A05697F9C9}" type="pres">
      <dgm:prSet presAssocID="{CBDB2121-266D-4320-9197-70E0E8C8C2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05CF4A-DE68-42C9-9764-1428AC5D58CA}" type="pres">
      <dgm:prSet presAssocID="{B7E05BAC-A75E-4D6B-96F2-802920874A6A}" presName="hierRoot1" presStyleCnt="0">
        <dgm:presLayoutVars>
          <dgm:hierBranch val="init"/>
        </dgm:presLayoutVars>
      </dgm:prSet>
      <dgm:spPr/>
    </dgm:pt>
    <dgm:pt modelId="{CCD0E2A5-37A5-456F-BA09-ED31091C305F}" type="pres">
      <dgm:prSet presAssocID="{B7E05BAC-A75E-4D6B-96F2-802920874A6A}" presName="rootComposite1" presStyleCnt="0"/>
      <dgm:spPr/>
    </dgm:pt>
    <dgm:pt modelId="{08428511-2D1A-4B02-B195-5E811ACB5A0A}" type="pres">
      <dgm:prSet presAssocID="{B7E05BAC-A75E-4D6B-96F2-802920874A6A}" presName="rootText1" presStyleLbl="node0" presStyleIdx="0" presStyleCnt="1">
        <dgm:presLayoutVars>
          <dgm:chPref val="3"/>
        </dgm:presLayoutVars>
      </dgm:prSet>
      <dgm:spPr/>
    </dgm:pt>
    <dgm:pt modelId="{81D92004-95B2-4967-8498-0BEB318252F6}" type="pres">
      <dgm:prSet presAssocID="{B7E05BAC-A75E-4D6B-96F2-802920874A6A}" presName="rootConnector1" presStyleLbl="node1" presStyleIdx="0" presStyleCnt="0"/>
      <dgm:spPr/>
    </dgm:pt>
    <dgm:pt modelId="{20ACA9F4-26E6-4136-BFE7-5712E93B6BE3}" type="pres">
      <dgm:prSet presAssocID="{B7E05BAC-A75E-4D6B-96F2-802920874A6A}" presName="hierChild2" presStyleCnt="0"/>
      <dgm:spPr/>
    </dgm:pt>
    <dgm:pt modelId="{B8673419-0BD8-4396-B053-3BAB6756A22E}" type="pres">
      <dgm:prSet presAssocID="{B7E05BAC-A75E-4D6B-96F2-802920874A6A}" presName="hierChild3" presStyleCnt="0"/>
      <dgm:spPr/>
    </dgm:pt>
    <dgm:pt modelId="{AE819813-7855-4287-B372-6FFEB2D251CE}" type="pres">
      <dgm:prSet presAssocID="{BFC265DA-0E00-4D1E-890A-F1243D81C328}" presName="Name111" presStyleLbl="parChTrans1D2" presStyleIdx="0" presStyleCnt="7"/>
      <dgm:spPr/>
    </dgm:pt>
    <dgm:pt modelId="{53C2B7D8-8215-4705-ACF7-3056EE17FB08}" type="pres">
      <dgm:prSet presAssocID="{7EFEB140-F9E5-41A7-8339-395AF46ADE8B}" presName="hierRoot3" presStyleCnt="0">
        <dgm:presLayoutVars>
          <dgm:hierBranch val="init"/>
        </dgm:presLayoutVars>
      </dgm:prSet>
      <dgm:spPr/>
    </dgm:pt>
    <dgm:pt modelId="{B742B56F-5A1B-4FBD-9135-E9F826B32775}" type="pres">
      <dgm:prSet presAssocID="{7EFEB140-F9E5-41A7-8339-395AF46ADE8B}" presName="rootComposite3" presStyleCnt="0"/>
      <dgm:spPr/>
    </dgm:pt>
    <dgm:pt modelId="{B194B89D-EE88-40BE-A581-258A59AF7632}" type="pres">
      <dgm:prSet presAssocID="{7EFEB140-F9E5-41A7-8339-395AF46ADE8B}" presName="rootText3" presStyleLbl="asst1" presStyleIdx="0" presStyleCnt="7">
        <dgm:presLayoutVars>
          <dgm:chPref val="3"/>
        </dgm:presLayoutVars>
      </dgm:prSet>
      <dgm:spPr/>
    </dgm:pt>
    <dgm:pt modelId="{9F0FE5AA-9187-4EE5-8398-9A4A6936CA00}" type="pres">
      <dgm:prSet presAssocID="{7EFEB140-F9E5-41A7-8339-395AF46ADE8B}" presName="rootConnector3" presStyleLbl="asst1" presStyleIdx="0" presStyleCnt="7"/>
      <dgm:spPr/>
    </dgm:pt>
    <dgm:pt modelId="{EE81921F-CD54-4AE1-901C-6916BF60129A}" type="pres">
      <dgm:prSet presAssocID="{7EFEB140-F9E5-41A7-8339-395AF46ADE8B}" presName="hierChild6" presStyleCnt="0"/>
      <dgm:spPr/>
    </dgm:pt>
    <dgm:pt modelId="{E660BA95-9391-45CC-A331-416B80AF1618}" type="pres">
      <dgm:prSet presAssocID="{7EFEB140-F9E5-41A7-8339-395AF46ADE8B}" presName="hierChild7" presStyleCnt="0"/>
      <dgm:spPr/>
    </dgm:pt>
    <dgm:pt modelId="{6F61AF55-D21B-4163-9933-FC2F5EC70B28}" type="pres">
      <dgm:prSet presAssocID="{90566E56-64F1-4CC8-8C6B-23A309588E91}" presName="Name111" presStyleLbl="parChTrans1D2" presStyleIdx="1" presStyleCnt="7"/>
      <dgm:spPr/>
    </dgm:pt>
    <dgm:pt modelId="{D009168B-A345-432F-A850-9C7C2711A9E8}" type="pres">
      <dgm:prSet presAssocID="{9F5BC71C-9DF1-4B72-BAAF-07E229C6361C}" presName="hierRoot3" presStyleCnt="0">
        <dgm:presLayoutVars>
          <dgm:hierBranch val="init"/>
        </dgm:presLayoutVars>
      </dgm:prSet>
      <dgm:spPr/>
    </dgm:pt>
    <dgm:pt modelId="{735484F1-DCBD-4309-8893-83A09B434A5E}" type="pres">
      <dgm:prSet presAssocID="{9F5BC71C-9DF1-4B72-BAAF-07E229C6361C}" presName="rootComposite3" presStyleCnt="0"/>
      <dgm:spPr/>
    </dgm:pt>
    <dgm:pt modelId="{1352B9AB-282A-480D-824F-28993CC829ED}" type="pres">
      <dgm:prSet presAssocID="{9F5BC71C-9DF1-4B72-BAAF-07E229C6361C}" presName="rootText3" presStyleLbl="asst1" presStyleIdx="1" presStyleCnt="7">
        <dgm:presLayoutVars>
          <dgm:chPref val="3"/>
        </dgm:presLayoutVars>
      </dgm:prSet>
      <dgm:spPr/>
    </dgm:pt>
    <dgm:pt modelId="{6556DB1D-A383-4428-A1AF-CFE578E67F48}" type="pres">
      <dgm:prSet presAssocID="{9F5BC71C-9DF1-4B72-BAAF-07E229C6361C}" presName="rootConnector3" presStyleLbl="asst1" presStyleIdx="1" presStyleCnt="7"/>
      <dgm:spPr/>
    </dgm:pt>
    <dgm:pt modelId="{41A95DB8-4034-4228-924F-B96C96983E33}" type="pres">
      <dgm:prSet presAssocID="{9F5BC71C-9DF1-4B72-BAAF-07E229C6361C}" presName="hierChild6" presStyleCnt="0"/>
      <dgm:spPr/>
    </dgm:pt>
    <dgm:pt modelId="{EDE927D3-01AF-4FBA-8C8B-C97226849F69}" type="pres">
      <dgm:prSet presAssocID="{9F5BC71C-9DF1-4B72-BAAF-07E229C6361C}" presName="hierChild7" presStyleCnt="0"/>
      <dgm:spPr/>
    </dgm:pt>
    <dgm:pt modelId="{8BD84510-BEFD-40D9-B874-2833A0A41503}" type="pres">
      <dgm:prSet presAssocID="{04C17BFC-DEC5-45F4-A00E-9830FC39D719}" presName="Name111" presStyleLbl="parChTrans1D2" presStyleIdx="2" presStyleCnt="7"/>
      <dgm:spPr/>
    </dgm:pt>
    <dgm:pt modelId="{77FC728A-DEC8-477A-A1F2-42071B56B674}" type="pres">
      <dgm:prSet presAssocID="{2E00E809-B474-4414-8B48-2F32CD80DB2B}" presName="hierRoot3" presStyleCnt="0">
        <dgm:presLayoutVars>
          <dgm:hierBranch val="init"/>
        </dgm:presLayoutVars>
      </dgm:prSet>
      <dgm:spPr/>
    </dgm:pt>
    <dgm:pt modelId="{66B5179E-CB5C-4C2A-AA06-DA4190F2E1D0}" type="pres">
      <dgm:prSet presAssocID="{2E00E809-B474-4414-8B48-2F32CD80DB2B}" presName="rootComposite3" presStyleCnt="0"/>
      <dgm:spPr/>
    </dgm:pt>
    <dgm:pt modelId="{6224D660-0831-41AD-A659-68E21166CF84}" type="pres">
      <dgm:prSet presAssocID="{2E00E809-B474-4414-8B48-2F32CD80DB2B}" presName="rootText3" presStyleLbl="asst1" presStyleIdx="2" presStyleCnt="7">
        <dgm:presLayoutVars>
          <dgm:chPref val="3"/>
        </dgm:presLayoutVars>
      </dgm:prSet>
      <dgm:spPr/>
    </dgm:pt>
    <dgm:pt modelId="{DC2CA4D7-5254-493A-A30A-55B9D976352A}" type="pres">
      <dgm:prSet presAssocID="{2E00E809-B474-4414-8B48-2F32CD80DB2B}" presName="rootConnector3" presStyleLbl="asst1" presStyleIdx="2" presStyleCnt="7"/>
      <dgm:spPr/>
    </dgm:pt>
    <dgm:pt modelId="{110F8561-1038-43CC-BEE5-C58A9097A90A}" type="pres">
      <dgm:prSet presAssocID="{2E00E809-B474-4414-8B48-2F32CD80DB2B}" presName="hierChild6" presStyleCnt="0"/>
      <dgm:spPr/>
    </dgm:pt>
    <dgm:pt modelId="{491CEAB3-0236-4B42-82F0-A8F93B4E6D06}" type="pres">
      <dgm:prSet presAssocID="{2E00E809-B474-4414-8B48-2F32CD80DB2B}" presName="hierChild7" presStyleCnt="0"/>
      <dgm:spPr/>
    </dgm:pt>
    <dgm:pt modelId="{410105A5-4305-41A2-BC42-C56230B4BA75}" type="pres">
      <dgm:prSet presAssocID="{48928006-D875-43BE-B0D3-A9715EA78856}" presName="Name111" presStyleLbl="parChTrans1D2" presStyleIdx="3" presStyleCnt="7"/>
      <dgm:spPr/>
    </dgm:pt>
    <dgm:pt modelId="{6CF1171D-118B-49A4-87FA-D7E5E17C6FEF}" type="pres">
      <dgm:prSet presAssocID="{16524CE9-3340-4343-BFC1-8E800B7E9973}" presName="hierRoot3" presStyleCnt="0">
        <dgm:presLayoutVars>
          <dgm:hierBranch val="init"/>
        </dgm:presLayoutVars>
      </dgm:prSet>
      <dgm:spPr/>
    </dgm:pt>
    <dgm:pt modelId="{C0BE1C48-A569-4A00-941B-DE58386B19ED}" type="pres">
      <dgm:prSet presAssocID="{16524CE9-3340-4343-BFC1-8E800B7E9973}" presName="rootComposite3" presStyleCnt="0"/>
      <dgm:spPr/>
    </dgm:pt>
    <dgm:pt modelId="{9E18FAB6-9288-46E2-8F83-65E4858B7CDA}" type="pres">
      <dgm:prSet presAssocID="{16524CE9-3340-4343-BFC1-8E800B7E9973}" presName="rootText3" presStyleLbl="asst1" presStyleIdx="3" presStyleCnt="7">
        <dgm:presLayoutVars>
          <dgm:chPref val="3"/>
        </dgm:presLayoutVars>
      </dgm:prSet>
      <dgm:spPr/>
    </dgm:pt>
    <dgm:pt modelId="{038B32B0-C5DB-4F27-B3C6-8194FAFDC18E}" type="pres">
      <dgm:prSet presAssocID="{16524CE9-3340-4343-BFC1-8E800B7E9973}" presName="rootConnector3" presStyleLbl="asst1" presStyleIdx="3" presStyleCnt="7"/>
      <dgm:spPr/>
    </dgm:pt>
    <dgm:pt modelId="{133FF846-B137-4012-A280-B7036B3B4BAF}" type="pres">
      <dgm:prSet presAssocID="{16524CE9-3340-4343-BFC1-8E800B7E9973}" presName="hierChild6" presStyleCnt="0"/>
      <dgm:spPr/>
    </dgm:pt>
    <dgm:pt modelId="{FEA0A46C-2B54-4DB0-AF21-B020354B0802}" type="pres">
      <dgm:prSet presAssocID="{16524CE9-3340-4343-BFC1-8E800B7E9973}" presName="hierChild7" presStyleCnt="0"/>
      <dgm:spPr/>
    </dgm:pt>
    <dgm:pt modelId="{4264BA0E-4F82-4F64-A147-1873F635DF39}" type="pres">
      <dgm:prSet presAssocID="{8E29730B-A97B-461E-83A4-D55D0C53EBE8}" presName="Name111" presStyleLbl="parChTrans1D2" presStyleIdx="4" presStyleCnt="7"/>
      <dgm:spPr/>
    </dgm:pt>
    <dgm:pt modelId="{A41F05FF-EE67-4171-AB31-EA59CD7BD447}" type="pres">
      <dgm:prSet presAssocID="{850F2182-49A0-431B-BF51-18BFF6584282}" presName="hierRoot3" presStyleCnt="0">
        <dgm:presLayoutVars>
          <dgm:hierBranch val="init"/>
        </dgm:presLayoutVars>
      </dgm:prSet>
      <dgm:spPr/>
    </dgm:pt>
    <dgm:pt modelId="{AD8AE861-727C-4325-90DA-7EC85E7AD673}" type="pres">
      <dgm:prSet presAssocID="{850F2182-49A0-431B-BF51-18BFF6584282}" presName="rootComposite3" presStyleCnt="0"/>
      <dgm:spPr/>
    </dgm:pt>
    <dgm:pt modelId="{B61B4C0C-4543-4FB0-AF3D-662DD0AC3EE0}" type="pres">
      <dgm:prSet presAssocID="{850F2182-49A0-431B-BF51-18BFF6584282}" presName="rootText3" presStyleLbl="asst1" presStyleIdx="4" presStyleCnt="7">
        <dgm:presLayoutVars>
          <dgm:chPref val="3"/>
        </dgm:presLayoutVars>
      </dgm:prSet>
      <dgm:spPr/>
    </dgm:pt>
    <dgm:pt modelId="{43CE634C-634C-415C-9F82-C9D594AC35B9}" type="pres">
      <dgm:prSet presAssocID="{850F2182-49A0-431B-BF51-18BFF6584282}" presName="rootConnector3" presStyleLbl="asst1" presStyleIdx="4" presStyleCnt="7"/>
      <dgm:spPr/>
    </dgm:pt>
    <dgm:pt modelId="{D35ACA8E-3B6C-4E96-AE29-C34714B51139}" type="pres">
      <dgm:prSet presAssocID="{850F2182-49A0-431B-BF51-18BFF6584282}" presName="hierChild6" presStyleCnt="0"/>
      <dgm:spPr/>
    </dgm:pt>
    <dgm:pt modelId="{E6D36C36-4E43-4D93-B866-7D913F5C715A}" type="pres">
      <dgm:prSet presAssocID="{850F2182-49A0-431B-BF51-18BFF6584282}" presName="hierChild7" presStyleCnt="0"/>
      <dgm:spPr/>
    </dgm:pt>
    <dgm:pt modelId="{67FBAB64-24ED-47DD-BD3C-01697F7A41AB}" type="pres">
      <dgm:prSet presAssocID="{A27E9F15-FCD2-494B-99EC-4E7E31B2C2F0}" presName="Name111" presStyleLbl="parChTrans1D2" presStyleIdx="5" presStyleCnt="7"/>
      <dgm:spPr/>
    </dgm:pt>
    <dgm:pt modelId="{48DA2313-BC1F-4EBC-A607-B74613F30037}" type="pres">
      <dgm:prSet presAssocID="{F6F162EF-01A0-4826-BB22-68AAC203A33A}" presName="hierRoot3" presStyleCnt="0">
        <dgm:presLayoutVars>
          <dgm:hierBranch val="init"/>
        </dgm:presLayoutVars>
      </dgm:prSet>
      <dgm:spPr/>
    </dgm:pt>
    <dgm:pt modelId="{0122608B-CC08-4C75-9B88-4041CFF9D055}" type="pres">
      <dgm:prSet presAssocID="{F6F162EF-01A0-4826-BB22-68AAC203A33A}" presName="rootComposite3" presStyleCnt="0"/>
      <dgm:spPr/>
    </dgm:pt>
    <dgm:pt modelId="{4D0A5EEC-4FA2-4CF4-BDB0-70B12891D561}" type="pres">
      <dgm:prSet presAssocID="{F6F162EF-01A0-4826-BB22-68AAC203A33A}" presName="rootText3" presStyleLbl="asst1" presStyleIdx="5" presStyleCnt="7">
        <dgm:presLayoutVars>
          <dgm:chPref val="3"/>
        </dgm:presLayoutVars>
      </dgm:prSet>
      <dgm:spPr/>
    </dgm:pt>
    <dgm:pt modelId="{7AFD385C-2146-4ABD-BE08-0B01612762F6}" type="pres">
      <dgm:prSet presAssocID="{F6F162EF-01A0-4826-BB22-68AAC203A33A}" presName="rootConnector3" presStyleLbl="asst1" presStyleIdx="5" presStyleCnt="7"/>
      <dgm:spPr/>
    </dgm:pt>
    <dgm:pt modelId="{0523E1C8-9604-4AA9-A9A9-7D4879512E17}" type="pres">
      <dgm:prSet presAssocID="{F6F162EF-01A0-4826-BB22-68AAC203A33A}" presName="hierChild6" presStyleCnt="0"/>
      <dgm:spPr/>
    </dgm:pt>
    <dgm:pt modelId="{E6FA1435-2F0C-4D6C-A3F5-DF5F858C1F38}" type="pres">
      <dgm:prSet presAssocID="{F6F162EF-01A0-4826-BB22-68AAC203A33A}" presName="hierChild7" presStyleCnt="0"/>
      <dgm:spPr/>
    </dgm:pt>
    <dgm:pt modelId="{3E06DF91-F98C-40A9-8EFA-3C3F1348289C}" type="pres">
      <dgm:prSet presAssocID="{7B54E4C8-8EEE-4182-93C6-A46C2D21148E}" presName="Name111" presStyleLbl="parChTrans1D2" presStyleIdx="6" presStyleCnt="7"/>
      <dgm:spPr/>
    </dgm:pt>
    <dgm:pt modelId="{DFAEC5EA-6160-4341-A0A2-8D015C6280B8}" type="pres">
      <dgm:prSet presAssocID="{BBDEAE4D-ED24-4DF3-8391-C88CDC7D93FB}" presName="hierRoot3" presStyleCnt="0">
        <dgm:presLayoutVars>
          <dgm:hierBranch val="init"/>
        </dgm:presLayoutVars>
      </dgm:prSet>
      <dgm:spPr/>
    </dgm:pt>
    <dgm:pt modelId="{55C5F98A-8DCC-45EC-A662-D79CD4ED26FD}" type="pres">
      <dgm:prSet presAssocID="{BBDEAE4D-ED24-4DF3-8391-C88CDC7D93FB}" presName="rootComposite3" presStyleCnt="0"/>
      <dgm:spPr/>
    </dgm:pt>
    <dgm:pt modelId="{457AFC4A-93D1-4EDB-A289-536988261DED}" type="pres">
      <dgm:prSet presAssocID="{BBDEAE4D-ED24-4DF3-8391-C88CDC7D93FB}" presName="rootText3" presStyleLbl="asst1" presStyleIdx="6" presStyleCnt="7">
        <dgm:presLayoutVars>
          <dgm:chPref val="3"/>
        </dgm:presLayoutVars>
      </dgm:prSet>
      <dgm:spPr/>
    </dgm:pt>
    <dgm:pt modelId="{B72F9C4C-F66F-49EE-BA61-A7E7D4F0E9EE}" type="pres">
      <dgm:prSet presAssocID="{BBDEAE4D-ED24-4DF3-8391-C88CDC7D93FB}" presName="rootConnector3" presStyleLbl="asst1" presStyleIdx="6" presStyleCnt="7"/>
      <dgm:spPr/>
    </dgm:pt>
    <dgm:pt modelId="{4D99C304-450F-4063-9F3B-5DBBB0F6825E}" type="pres">
      <dgm:prSet presAssocID="{BBDEAE4D-ED24-4DF3-8391-C88CDC7D93FB}" presName="hierChild6" presStyleCnt="0"/>
      <dgm:spPr/>
    </dgm:pt>
    <dgm:pt modelId="{29C18813-38FD-4899-BBFA-D4CF36BD8C80}" type="pres">
      <dgm:prSet presAssocID="{BBDEAE4D-ED24-4DF3-8391-C88CDC7D93FB}" presName="hierChild7" presStyleCnt="0"/>
      <dgm:spPr/>
    </dgm:pt>
  </dgm:ptLst>
  <dgm:cxnLst>
    <dgm:cxn modelId="{6DA06F04-1A71-4D1E-8AA3-FA395ABF748A}" type="presOf" srcId="{850F2182-49A0-431B-BF51-18BFF6584282}" destId="{B61B4C0C-4543-4FB0-AF3D-662DD0AC3EE0}" srcOrd="0" destOrd="0" presId="urn:microsoft.com/office/officeart/2005/8/layout/orgChart1"/>
    <dgm:cxn modelId="{34796F12-7B52-471B-9939-48F0BA76937E}" type="presOf" srcId="{7EFEB140-F9E5-41A7-8339-395AF46ADE8B}" destId="{9F0FE5AA-9187-4EE5-8398-9A4A6936CA00}" srcOrd="1" destOrd="0" presId="urn:microsoft.com/office/officeart/2005/8/layout/orgChart1"/>
    <dgm:cxn modelId="{D8F0FA17-1EAD-4B36-A533-6FBAAF26E8C1}" srcId="{CBDB2121-266D-4320-9197-70E0E8C8C2BB}" destId="{B7E05BAC-A75E-4D6B-96F2-802920874A6A}" srcOrd="0" destOrd="0" parTransId="{254F00F9-E593-4480-A2AD-2FDEE753C49F}" sibTransId="{5309AD08-E4A4-4E9C-86CF-4CEF8DCA7BE9}"/>
    <dgm:cxn modelId="{E501701B-F4D8-4840-AD39-FB5747D55348}" type="presOf" srcId="{7B54E4C8-8EEE-4182-93C6-A46C2D21148E}" destId="{3E06DF91-F98C-40A9-8EFA-3C3F1348289C}" srcOrd="0" destOrd="0" presId="urn:microsoft.com/office/officeart/2005/8/layout/orgChart1"/>
    <dgm:cxn modelId="{48FBC221-CC51-438C-A6ED-E01921D822A3}" type="presOf" srcId="{90566E56-64F1-4CC8-8C6B-23A309588E91}" destId="{6F61AF55-D21B-4163-9933-FC2F5EC70B28}" srcOrd="0" destOrd="0" presId="urn:microsoft.com/office/officeart/2005/8/layout/orgChart1"/>
    <dgm:cxn modelId="{CFB33C35-1A06-4624-9543-E4C1BA432ABA}" type="presOf" srcId="{A27E9F15-FCD2-494B-99EC-4E7E31B2C2F0}" destId="{67FBAB64-24ED-47DD-BD3C-01697F7A41AB}" srcOrd="0" destOrd="0" presId="urn:microsoft.com/office/officeart/2005/8/layout/orgChart1"/>
    <dgm:cxn modelId="{69F74A3B-C3DB-43F9-8A5E-DA4D8285A0B6}" type="presOf" srcId="{7EFEB140-F9E5-41A7-8339-395AF46ADE8B}" destId="{B194B89D-EE88-40BE-A581-258A59AF7632}" srcOrd="0" destOrd="0" presId="urn:microsoft.com/office/officeart/2005/8/layout/orgChart1"/>
    <dgm:cxn modelId="{4852FC5B-1228-4738-9830-1651A20C02C0}" type="presOf" srcId="{B7E05BAC-A75E-4D6B-96F2-802920874A6A}" destId="{08428511-2D1A-4B02-B195-5E811ACB5A0A}" srcOrd="0" destOrd="0" presId="urn:microsoft.com/office/officeart/2005/8/layout/orgChart1"/>
    <dgm:cxn modelId="{B4B7035D-C665-445C-886F-03EBA2D923C4}" srcId="{B7E05BAC-A75E-4D6B-96F2-802920874A6A}" destId="{F6F162EF-01A0-4826-BB22-68AAC203A33A}" srcOrd="5" destOrd="0" parTransId="{A27E9F15-FCD2-494B-99EC-4E7E31B2C2F0}" sibTransId="{B281BE83-7348-46B3-91B3-EF0B43239CCA}"/>
    <dgm:cxn modelId="{005D1C42-2672-4B0C-B9F7-9D87E44CBF55}" type="presOf" srcId="{2E00E809-B474-4414-8B48-2F32CD80DB2B}" destId="{DC2CA4D7-5254-493A-A30A-55B9D976352A}" srcOrd="1" destOrd="0" presId="urn:microsoft.com/office/officeart/2005/8/layout/orgChart1"/>
    <dgm:cxn modelId="{B5826543-F5EF-4DE3-AEF0-16C48ECD635B}" type="presOf" srcId="{04C17BFC-DEC5-45F4-A00E-9830FC39D719}" destId="{8BD84510-BEFD-40D9-B874-2833A0A41503}" srcOrd="0" destOrd="0" presId="urn:microsoft.com/office/officeart/2005/8/layout/orgChart1"/>
    <dgm:cxn modelId="{281A7666-B013-425E-8737-CE0AC599E9DF}" type="presOf" srcId="{BBDEAE4D-ED24-4DF3-8391-C88CDC7D93FB}" destId="{B72F9C4C-F66F-49EE-BA61-A7E7D4F0E9EE}" srcOrd="1" destOrd="0" presId="urn:microsoft.com/office/officeart/2005/8/layout/orgChart1"/>
    <dgm:cxn modelId="{81EB576B-6BF1-49D4-8CBC-CCD1622E123A}" type="presOf" srcId="{2E00E809-B474-4414-8B48-2F32CD80DB2B}" destId="{6224D660-0831-41AD-A659-68E21166CF84}" srcOrd="0" destOrd="0" presId="urn:microsoft.com/office/officeart/2005/8/layout/orgChart1"/>
    <dgm:cxn modelId="{7C71566E-6DE6-4FB3-BC97-4A1F08B4B4A1}" type="presOf" srcId="{B7E05BAC-A75E-4D6B-96F2-802920874A6A}" destId="{81D92004-95B2-4967-8498-0BEB318252F6}" srcOrd="1" destOrd="0" presId="urn:microsoft.com/office/officeart/2005/8/layout/orgChart1"/>
    <dgm:cxn modelId="{01FC3A4F-6F35-4517-88E9-FF13C3B7354F}" type="presOf" srcId="{9F5BC71C-9DF1-4B72-BAAF-07E229C6361C}" destId="{6556DB1D-A383-4428-A1AF-CFE578E67F48}" srcOrd="1" destOrd="0" presId="urn:microsoft.com/office/officeart/2005/8/layout/orgChart1"/>
    <dgm:cxn modelId="{877A4272-B572-4212-9B58-650A81B6E211}" type="presOf" srcId="{9F5BC71C-9DF1-4B72-BAAF-07E229C6361C}" destId="{1352B9AB-282A-480D-824F-28993CC829ED}" srcOrd="0" destOrd="0" presId="urn:microsoft.com/office/officeart/2005/8/layout/orgChart1"/>
    <dgm:cxn modelId="{6A40A774-0467-4D1D-A1D8-F1F571BCDEB1}" type="presOf" srcId="{BBDEAE4D-ED24-4DF3-8391-C88CDC7D93FB}" destId="{457AFC4A-93D1-4EDB-A289-536988261DED}" srcOrd="0" destOrd="0" presId="urn:microsoft.com/office/officeart/2005/8/layout/orgChart1"/>
    <dgm:cxn modelId="{E787D974-B741-41EF-B51E-B3070381AE40}" srcId="{B7E05BAC-A75E-4D6B-96F2-802920874A6A}" destId="{16524CE9-3340-4343-BFC1-8E800B7E9973}" srcOrd="3" destOrd="0" parTransId="{48928006-D875-43BE-B0D3-A9715EA78856}" sibTransId="{8BEF5204-6B2F-4BCF-8665-3292CA090EAC}"/>
    <dgm:cxn modelId="{92E4A581-2D1B-4934-AD0A-8B82648C8C5E}" type="presOf" srcId="{BFC265DA-0E00-4D1E-890A-F1243D81C328}" destId="{AE819813-7855-4287-B372-6FFEB2D251CE}" srcOrd="0" destOrd="0" presId="urn:microsoft.com/office/officeart/2005/8/layout/orgChart1"/>
    <dgm:cxn modelId="{4D450782-9C66-4D35-BE12-3871DD09899B}" type="presOf" srcId="{F6F162EF-01A0-4826-BB22-68AAC203A33A}" destId="{7AFD385C-2146-4ABD-BE08-0B01612762F6}" srcOrd="1" destOrd="0" presId="urn:microsoft.com/office/officeart/2005/8/layout/orgChart1"/>
    <dgm:cxn modelId="{97FEB48C-F47F-477F-AFD3-9F69DC761CC3}" type="presOf" srcId="{F6F162EF-01A0-4826-BB22-68AAC203A33A}" destId="{4D0A5EEC-4FA2-4CF4-BDB0-70B12891D561}" srcOrd="0" destOrd="0" presId="urn:microsoft.com/office/officeart/2005/8/layout/orgChart1"/>
    <dgm:cxn modelId="{0A97EC9A-10E9-4BEF-AFBB-F564B2AAD8BA}" type="presOf" srcId="{CBDB2121-266D-4320-9197-70E0E8C8C2BB}" destId="{AAED2FF0-A52E-4A68-84C0-A4A05697F9C9}" srcOrd="0" destOrd="0" presId="urn:microsoft.com/office/officeart/2005/8/layout/orgChart1"/>
    <dgm:cxn modelId="{3911039E-7D6D-40A5-985F-D79BB7794F7A}" srcId="{B7E05BAC-A75E-4D6B-96F2-802920874A6A}" destId="{BBDEAE4D-ED24-4DF3-8391-C88CDC7D93FB}" srcOrd="6" destOrd="0" parTransId="{7B54E4C8-8EEE-4182-93C6-A46C2D21148E}" sibTransId="{FEDC7AEF-D1D4-412E-B14A-D758F8D64995}"/>
    <dgm:cxn modelId="{3B96DEAA-30EA-4AAB-A415-A4A5C6EFB1CC}" type="presOf" srcId="{16524CE9-3340-4343-BFC1-8E800B7E9973}" destId="{9E18FAB6-9288-46E2-8F83-65E4858B7CDA}" srcOrd="0" destOrd="0" presId="urn:microsoft.com/office/officeart/2005/8/layout/orgChart1"/>
    <dgm:cxn modelId="{34232BAC-2077-4C53-8450-209D1BB05D4E}" srcId="{B7E05BAC-A75E-4D6B-96F2-802920874A6A}" destId="{850F2182-49A0-431B-BF51-18BFF6584282}" srcOrd="4" destOrd="0" parTransId="{8E29730B-A97B-461E-83A4-D55D0C53EBE8}" sibTransId="{F38F0177-1D1B-4950-8D22-8CDB28A1C791}"/>
    <dgm:cxn modelId="{2321D8B3-7C4B-4358-9177-7DE5361402BC}" type="presOf" srcId="{48928006-D875-43BE-B0D3-A9715EA78856}" destId="{410105A5-4305-41A2-BC42-C56230B4BA75}" srcOrd="0" destOrd="0" presId="urn:microsoft.com/office/officeart/2005/8/layout/orgChart1"/>
    <dgm:cxn modelId="{217C22D5-18A0-44AD-9E7E-F7B4A79A392C}" type="presOf" srcId="{850F2182-49A0-431B-BF51-18BFF6584282}" destId="{43CE634C-634C-415C-9F82-C9D594AC35B9}" srcOrd="1" destOrd="0" presId="urn:microsoft.com/office/officeart/2005/8/layout/orgChart1"/>
    <dgm:cxn modelId="{176DD0D5-DBC2-461F-9394-A9C6366F7078}" srcId="{B7E05BAC-A75E-4D6B-96F2-802920874A6A}" destId="{2E00E809-B474-4414-8B48-2F32CD80DB2B}" srcOrd="2" destOrd="0" parTransId="{04C17BFC-DEC5-45F4-A00E-9830FC39D719}" sibTransId="{2AF87D11-8B20-4BD1-A303-252F09432ECE}"/>
    <dgm:cxn modelId="{BC6F1DDB-831A-4FD3-9DC3-0C5C6AF2DA4E}" type="presOf" srcId="{8E29730B-A97B-461E-83A4-D55D0C53EBE8}" destId="{4264BA0E-4F82-4F64-A147-1873F635DF39}" srcOrd="0" destOrd="0" presId="urn:microsoft.com/office/officeart/2005/8/layout/orgChart1"/>
    <dgm:cxn modelId="{99C316F2-CA18-4797-945E-9CE15904B615}" srcId="{B7E05BAC-A75E-4D6B-96F2-802920874A6A}" destId="{9F5BC71C-9DF1-4B72-BAAF-07E229C6361C}" srcOrd="1" destOrd="0" parTransId="{90566E56-64F1-4CC8-8C6B-23A309588E91}" sibTransId="{9EE76A4A-5F4B-4076-AEEF-CD79E1466BA2}"/>
    <dgm:cxn modelId="{7225A6F2-86B7-48A3-AC60-288DD1B87122}" type="presOf" srcId="{16524CE9-3340-4343-BFC1-8E800B7E9973}" destId="{038B32B0-C5DB-4F27-B3C6-8194FAFDC18E}" srcOrd="1" destOrd="0" presId="urn:microsoft.com/office/officeart/2005/8/layout/orgChart1"/>
    <dgm:cxn modelId="{327E62FC-373A-41B1-9DA3-660C320FB128}" srcId="{B7E05BAC-A75E-4D6B-96F2-802920874A6A}" destId="{7EFEB140-F9E5-41A7-8339-395AF46ADE8B}" srcOrd="0" destOrd="0" parTransId="{BFC265DA-0E00-4D1E-890A-F1243D81C328}" sibTransId="{F87671E6-0AB2-4FA4-9F12-13B877A091E5}"/>
    <dgm:cxn modelId="{1D7FCECC-8C5C-4D15-B523-266B87EC9210}" type="presParOf" srcId="{AAED2FF0-A52E-4A68-84C0-A4A05697F9C9}" destId="{C905CF4A-DE68-42C9-9764-1428AC5D58CA}" srcOrd="0" destOrd="0" presId="urn:microsoft.com/office/officeart/2005/8/layout/orgChart1"/>
    <dgm:cxn modelId="{3BA6A916-70EB-4F58-94A3-B8D94D210AB6}" type="presParOf" srcId="{C905CF4A-DE68-42C9-9764-1428AC5D58CA}" destId="{CCD0E2A5-37A5-456F-BA09-ED31091C305F}" srcOrd="0" destOrd="0" presId="urn:microsoft.com/office/officeart/2005/8/layout/orgChart1"/>
    <dgm:cxn modelId="{17F3398B-5355-4056-A27E-ABD2F938A37F}" type="presParOf" srcId="{CCD0E2A5-37A5-456F-BA09-ED31091C305F}" destId="{08428511-2D1A-4B02-B195-5E811ACB5A0A}" srcOrd="0" destOrd="0" presId="urn:microsoft.com/office/officeart/2005/8/layout/orgChart1"/>
    <dgm:cxn modelId="{1E46250A-8F63-4F38-B256-6B3635BDAAE7}" type="presParOf" srcId="{CCD0E2A5-37A5-456F-BA09-ED31091C305F}" destId="{81D92004-95B2-4967-8498-0BEB318252F6}" srcOrd="1" destOrd="0" presId="urn:microsoft.com/office/officeart/2005/8/layout/orgChart1"/>
    <dgm:cxn modelId="{A73580EC-9D09-4C75-8857-25CEE30EC3A7}" type="presParOf" srcId="{C905CF4A-DE68-42C9-9764-1428AC5D58CA}" destId="{20ACA9F4-26E6-4136-BFE7-5712E93B6BE3}" srcOrd="1" destOrd="0" presId="urn:microsoft.com/office/officeart/2005/8/layout/orgChart1"/>
    <dgm:cxn modelId="{92E0B70B-B493-40B9-BBA3-E4E0ED8350C4}" type="presParOf" srcId="{C905CF4A-DE68-42C9-9764-1428AC5D58CA}" destId="{B8673419-0BD8-4396-B053-3BAB6756A22E}" srcOrd="2" destOrd="0" presId="urn:microsoft.com/office/officeart/2005/8/layout/orgChart1"/>
    <dgm:cxn modelId="{3E487791-CEDD-4E5A-9774-2C45227EDC2D}" type="presParOf" srcId="{B8673419-0BD8-4396-B053-3BAB6756A22E}" destId="{AE819813-7855-4287-B372-6FFEB2D251CE}" srcOrd="0" destOrd="0" presId="urn:microsoft.com/office/officeart/2005/8/layout/orgChart1"/>
    <dgm:cxn modelId="{FF89B120-8512-4A97-9C93-CA4ACDE71ECC}" type="presParOf" srcId="{B8673419-0BD8-4396-B053-3BAB6756A22E}" destId="{53C2B7D8-8215-4705-ACF7-3056EE17FB08}" srcOrd="1" destOrd="0" presId="urn:microsoft.com/office/officeart/2005/8/layout/orgChart1"/>
    <dgm:cxn modelId="{FD629373-BCDB-46DB-8EB0-BC6896407291}" type="presParOf" srcId="{53C2B7D8-8215-4705-ACF7-3056EE17FB08}" destId="{B742B56F-5A1B-4FBD-9135-E9F826B32775}" srcOrd="0" destOrd="0" presId="urn:microsoft.com/office/officeart/2005/8/layout/orgChart1"/>
    <dgm:cxn modelId="{0EE95998-6B29-4329-98C1-4F06A64A1151}" type="presParOf" srcId="{B742B56F-5A1B-4FBD-9135-E9F826B32775}" destId="{B194B89D-EE88-40BE-A581-258A59AF7632}" srcOrd="0" destOrd="0" presId="urn:microsoft.com/office/officeart/2005/8/layout/orgChart1"/>
    <dgm:cxn modelId="{9948EF94-BF46-44F8-AB28-BED5C4D5F454}" type="presParOf" srcId="{B742B56F-5A1B-4FBD-9135-E9F826B32775}" destId="{9F0FE5AA-9187-4EE5-8398-9A4A6936CA00}" srcOrd="1" destOrd="0" presId="urn:microsoft.com/office/officeart/2005/8/layout/orgChart1"/>
    <dgm:cxn modelId="{472CC468-5134-4303-8D20-9718840D9FEE}" type="presParOf" srcId="{53C2B7D8-8215-4705-ACF7-3056EE17FB08}" destId="{EE81921F-CD54-4AE1-901C-6916BF60129A}" srcOrd="1" destOrd="0" presId="urn:microsoft.com/office/officeart/2005/8/layout/orgChart1"/>
    <dgm:cxn modelId="{DC2B346D-B340-4E18-85C5-DA7620B4E675}" type="presParOf" srcId="{53C2B7D8-8215-4705-ACF7-3056EE17FB08}" destId="{E660BA95-9391-45CC-A331-416B80AF1618}" srcOrd="2" destOrd="0" presId="urn:microsoft.com/office/officeart/2005/8/layout/orgChart1"/>
    <dgm:cxn modelId="{B1FA2B63-3986-4E82-B1BE-2D4D10D4BD1C}" type="presParOf" srcId="{B8673419-0BD8-4396-B053-3BAB6756A22E}" destId="{6F61AF55-D21B-4163-9933-FC2F5EC70B28}" srcOrd="2" destOrd="0" presId="urn:microsoft.com/office/officeart/2005/8/layout/orgChart1"/>
    <dgm:cxn modelId="{CDC7F3EC-F66D-4B97-A396-7809016601F0}" type="presParOf" srcId="{B8673419-0BD8-4396-B053-3BAB6756A22E}" destId="{D009168B-A345-432F-A850-9C7C2711A9E8}" srcOrd="3" destOrd="0" presId="urn:microsoft.com/office/officeart/2005/8/layout/orgChart1"/>
    <dgm:cxn modelId="{4BFBB67B-F9CA-488C-A4F6-6C69A5B4D5B0}" type="presParOf" srcId="{D009168B-A345-432F-A850-9C7C2711A9E8}" destId="{735484F1-DCBD-4309-8893-83A09B434A5E}" srcOrd="0" destOrd="0" presId="urn:microsoft.com/office/officeart/2005/8/layout/orgChart1"/>
    <dgm:cxn modelId="{2CB6F3E0-EC84-4863-9C34-3D39967E0C18}" type="presParOf" srcId="{735484F1-DCBD-4309-8893-83A09B434A5E}" destId="{1352B9AB-282A-480D-824F-28993CC829ED}" srcOrd="0" destOrd="0" presId="urn:microsoft.com/office/officeart/2005/8/layout/orgChart1"/>
    <dgm:cxn modelId="{46B61890-ACC1-4D8D-A5B8-EEFD3BB2ACAC}" type="presParOf" srcId="{735484F1-DCBD-4309-8893-83A09B434A5E}" destId="{6556DB1D-A383-4428-A1AF-CFE578E67F48}" srcOrd="1" destOrd="0" presId="urn:microsoft.com/office/officeart/2005/8/layout/orgChart1"/>
    <dgm:cxn modelId="{F8C44567-1611-409F-911C-D316002387B3}" type="presParOf" srcId="{D009168B-A345-432F-A850-9C7C2711A9E8}" destId="{41A95DB8-4034-4228-924F-B96C96983E33}" srcOrd="1" destOrd="0" presId="urn:microsoft.com/office/officeart/2005/8/layout/orgChart1"/>
    <dgm:cxn modelId="{52A19172-7CAA-4C99-B34B-0AADD0A818FB}" type="presParOf" srcId="{D009168B-A345-432F-A850-9C7C2711A9E8}" destId="{EDE927D3-01AF-4FBA-8C8B-C97226849F69}" srcOrd="2" destOrd="0" presId="urn:microsoft.com/office/officeart/2005/8/layout/orgChart1"/>
    <dgm:cxn modelId="{C59C97E3-64CF-4991-A784-B5C72C572A89}" type="presParOf" srcId="{B8673419-0BD8-4396-B053-3BAB6756A22E}" destId="{8BD84510-BEFD-40D9-B874-2833A0A41503}" srcOrd="4" destOrd="0" presId="urn:microsoft.com/office/officeart/2005/8/layout/orgChart1"/>
    <dgm:cxn modelId="{5A23A8D6-6E18-48B1-BCF5-0459E613907D}" type="presParOf" srcId="{B8673419-0BD8-4396-B053-3BAB6756A22E}" destId="{77FC728A-DEC8-477A-A1F2-42071B56B674}" srcOrd="5" destOrd="0" presId="urn:microsoft.com/office/officeart/2005/8/layout/orgChart1"/>
    <dgm:cxn modelId="{B3509C95-F280-4070-A991-116CD9876D75}" type="presParOf" srcId="{77FC728A-DEC8-477A-A1F2-42071B56B674}" destId="{66B5179E-CB5C-4C2A-AA06-DA4190F2E1D0}" srcOrd="0" destOrd="0" presId="urn:microsoft.com/office/officeart/2005/8/layout/orgChart1"/>
    <dgm:cxn modelId="{287BEC8B-4FAE-4A00-BDF0-16A8ABB88EE4}" type="presParOf" srcId="{66B5179E-CB5C-4C2A-AA06-DA4190F2E1D0}" destId="{6224D660-0831-41AD-A659-68E21166CF84}" srcOrd="0" destOrd="0" presId="urn:microsoft.com/office/officeart/2005/8/layout/orgChart1"/>
    <dgm:cxn modelId="{D4E64B31-439E-400F-BDEA-C03A7DEE1916}" type="presParOf" srcId="{66B5179E-CB5C-4C2A-AA06-DA4190F2E1D0}" destId="{DC2CA4D7-5254-493A-A30A-55B9D976352A}" srcOrd="1" destOrd="0" presId="urn:microsoft.com/office/officeart/2005/8/layout/orgChart1"/>
    <dgm:cxn modelId="{28C150BC-E122-4F20-9CBD-B2E3465E1039}" type="presParOf" srcId="{77FC728A-DEC8-477A-A1F2-42071B56B674}" destId="{110F8561-1038-43CC-BEE5-C58A9097A90A}" srcOrd="1" destOrd="0" presId="urn:microsoft.com/office/officeart/2005/8/layout/orgChart1"/>
    <dgm:cxn modelId="{6EDCF271-BF35-497A-ABE5-D974A84F3F9B}" type="presParOf" srcId="{77FC728A-DEC8-477A-A1F2-42071B56B674}" destId="{491CEAB3-0236-4B42-82F0-A8F93B4E6D06}" srcOrd="2" destOrd="0" presId="urn:microsoft.com/office/officeart/2005/8/layout/orgChart1"/>
    <dgm:cxn modelId="{0A378E91-C300-4548-B024-5F8D00C798DC}" type="presParOf" srcId="{B8673419-0BD8-4396-B053-3BAB6756A22E}" destId="{410105A5-4305-41A2-BC42-C56230B4BA75}" srcOrd="6" destOrd="0" presId="urn:microsoft.com/office/officeart/2005/8/layout/orgChart1"/>
    <dgm:cxn modelId="{B1F32E6E-F3B9-401A-A4DE-B718C78DA8C5}" type="presParOf" srcId="{B8673419-0BD8-4396-B053-3BAB6756A22E}" destId="{6CF1171D-118B-49A4-87FA-D7E5E17C6FEF}" srcOrd="7" destOrd="0" presId="urn:microsoft.com/office/officeart/2005/8/layout/orgChart1"/>
    <dgm:cxn modelId="{0811C441-6065-44CD-9EF4-BA7E84AB23FD}" type="presParOf" srcId="{6CF1171D-118B-49A4-87FA-D7E5E17C6FEF}" destId="{C0BE1C48-A569-4A00-941B-DE58386B19ED}" srcOrd="0" destOrd="0" presId="urn:microsoft.com/office/officeart/2005/8/layout/orgChart1"/>
    <dgm:cxn modelId="{535AB2C6-7B6C-4BAB-B150-7962E4CA5AA7}" type="presParOf" srcId="{C0BE1C48-A569-4A00-941B-DE58386B19ED}" destId="{9E18FAB6-9288-46E2-8F83-65E4858B7CDA}" srcOrd="0" destOrd="0" presId="urn:microsoft.com/office/officeart/2005/8/layout/orgChart1"/>
    <dgm:cxn modelId="{A8C26D4B-7CC1-4F14-BE81-4B61467B9C91}" type="presParOf" srcId="{C0BE1C48-A569-4A00-941B-DE58386B19ED}" destId="{038B32B0-C5DB-4F27-B3C6-8194FAFDC18E}" srcOrd="1" destOrd="0" presId="urn:microsoft.com/office/officeart/2005/8/layout/orgChart1"/>
    <dgm:cxn modelId="{5D107C24-60D3-4D04-BCA0-8A4FAAE7374E}" type="presParOf" srcId="{6CF1171D-118B-49A4-87FA-D7E5E17C6FEF}" destId="{133FF846-B137-4012-A280-B7036B3B4BAF}" srcOrd="1" destOrd="0" presId="urn:microsoft.com/office/officeart/2005/8/layout/orgChart1"/>
    <dgm:cxn modelId="{C1B7EBFC-DDA9-4162-9CE2-D9F773E0A60C}" type="presParOf" srcId="{6CF1171D-118B-49A4-87FA-D7E5E17C6FEF}" destId="{FEA0A46C-2B54-4DB0-AF21-B020354B0802}" srcOrd="2" destOrd="0" presId="urn:microsoft.com/office/officeart/2005/8/layout/orgChart1"/>
    <dgm:cxn modelId="{D8372560-28C8-4CA6-8876-0CCD240AE197}" type="presParOf" srcId="{B8673419-0BD8-4396-B053-3BAB6756A22E}" destId="{4264BA0E-4F82-4F64-A147-1873F635DF39}" srcOrd="8" destOrd="0" presId="urn:microsoft.com/office/officeart/2005/8/layout/orgChart1"/>
    <dgm:cxn modelId="{6A6632EE-23F2-4B1B-859D-E8E8760B4239}" type="presParOf" srcId="{B8673419-0BD8-4396-B053-3BAB6756A22E}" destId="{A41F05FF-EE67-4171-AB31-EA59CD7BD447}" srcOrd="9" destOrd="0" presId="urn:microsoft.com/office/officeart/2005/8/layout/orgChart1"/>
    <dgm:cxn modelId="{F28C5304-BA6D-4311-B77D-97BED9B7A835}" type="presParOf" srcId="{A41F05FF-EE67-4171-AB31-EA59CD7BD447}" destId="{AD8AE861-727C-4325-90DA-7EC85E7AD673}" srcOrd="0" destOrd="0" presId="urn:microsoft.com/office/officeart/2005/8/layout/orgChart1"/>
    <dgm:cxn modelId="{56C5F956-B543-4111-9966-316A2D49C8A8}" type="presParOf" srcId="{AD8AE861-727C-4325-90DA-7EC85E7AD673}" destId="{B61B4C0C-4543-4FB0-AF3D-662DD0AC3EE0}" srcOrd="0" destOrd="0" presId="urn:microsoft.com/office/officeart/2005/8/layout/orgChart1"/>
    <dgm:cxn modelId="{0787E40A-F224-44BC-BD2F-81594BB7A5B3}" type="presParOf" srcId="{AD8AE861-727C-4325-90DA-7EC85E7AD673}" destId="{43CE634C-634C-415C-9F82-C9D594AC35B9}" srcOrd="1" destOrd="0" presId="urn:microsoft.com/office/officeart/2005/8/layout/orgChart1"/>
    <dgm:cxn modelId="{8D07654A-024E-40D3-A82C-72F73E1C2DF8}" type="presParOf" srcId="{A41F05FF-EE67-4171-AB31-EA59CD7BD447}" destId="{D35ACA8E-3B6C-4E96-AE29-C34714B51139}" srcOrd="1" destOrd="0" presId="urn:microsoft.com/office/officeart/2005/8/layout/orgChart1"/>
    <dgm:cxn modelId="{6B0448B4-B093-486C-AD5F-974FFB9B64A6}" type="presParOf" srcId="{A41F05FF-EE67-4171-AB31-EA59CD7BD447}" destId="{E6D36C36-4E43-4D93-B866-7D913F5C715A}" srcOrd="2" destOrd="0" presId="urn:microsoft.com/office/officeart/2005/8/layout/orgChart1"/>
    <dgm:cxn modelId="{E5887F55-F279-47E8-BBE3-51D29EFEC4CE}" type="presParOf" srcId="{B8673419-0BD8-4396-B053-3BAB6756A22E}" destId="{67FBAB64-24ED-47DD-BD3C-01697F7A41AB}" srcOrd="10" destOrd="0" presId="urn:microsoft.com/office/officeart/2005/8/layout/orgChart1"/>
    <dgm:cxn modelId="{DF8A1ED3-0656-47AD-83D1-C58235E32217}" type="presParOf" srcId="{B8673419-0BD8-4396-B053-3BAB6756A22E}" destId="{48DA2313-BC1F-4EBC-A607-B74613F30037}" srcOrd="11" destOrd="0" presId="urn:microsoft.com/office/officeart/2005/8/layout/orgChart1"/>
    <dgm:cxn modelId="{D8857650-290A-4A2E-85BD-F746CF92FCF1}" type="presParOf" srcId="{48DA2313-BC1F-4EBC-A607-B74613F30037}" destId="{0122608B-CC08-4C75-9B88-4041CFF9D055}" srcOrd="0" destOrd="0" presId="urn:microsoft.com/office/officeart/2005/8/layout/orgChart1"/>
    <dgm:cxn modelId="{13AF2349-BC2F-4974-BAC5-A6D91FF7FD57}" type="presParOf" srcId="{0122608B-CC08-4C75-9B88-4041CFF9D055}" destId="{4D0A5EEC-4FA2-4CF4-BDB0-70B12891D561}" srcOrd="0" destOrd="0" presId="urn:microsoft.com/office/officeart/2005/8/layout/orgChart1"/>
    <dgm:cxn modelId="{44F9488A-DD18-4246-A3C3-5867279223A4}" type="presParOf" srcId="{0122608B-CC08-4C75-9B88-4041CFF9D055}" destId="{7AFD385C-2146-4ABD-BE08-0B01612762F6}" srcOrd="1" destOrd="0" presId="urn:microsoft.com/office/officeart/2005/8/layout/orgChart1"/>
    <dgm:cxn modelId="{75EE4B49-5373-4617-B6A2-31991D49609C}" type="presParOf" srcId="{48DA2313-BC1F-4EBC-A607-B74613F30037}" destId="{0523E1C8-9604-4AA9-A9A9-7D4879512E17}" srcOrd="1" destOrd="0" presId="urn:microsoft.com/office/officeart/2005/8/layout/orgChart1"/>
    <dgm:cxn modelId="{7A4AB296-D679-4958-95FA-DEC8A71AE01E}" type="presParOf" srcId="{48DA2313-BC1F-4EBC-A607-B74613F30037}" destId="{E6FA1435-2F0C-4D6C-A3F5-DF5F858C1F38}" srcOrd="2" destOrd="0" presId="urn:microsoft.com/office/officeart/2005/8/layout/orgChart1"/>
    <dgm:cxn modelId="{806BDB94-FE0C-4AC8-821F-BE9D903FA1BC}" type="presParOf" srcId="{B8673419-0BD8-4396-B053-3BAB6756A22E}" destId="{3E06DF91-F98C-40A9-8EFA-3C3F1348289C}" srcOrd="12" destOrd="0" presId="urn:microsoft.com/office/officeart/2005/8/layout/orgChart1"/>
    <dgm:cxn modelId="{07386F06-A3ED-472D-B3F9-55C160AD24F3}" type="presParOf" srcId="{B8673419-0BD8-4396-B053-3BAB6756A22E}" destId="{DFAEC5EA-6160-4341-A0A2-8D015C6280B8}" srcOrd="13" destOrd="0" presId="urn:microsoft.com/office/officeart/2005/8/layout/orgChart1"/>
    <dgm:cxn modelId="{A353D746-849B-41FE-80E2-A6A79D42589A}" type="presParOf" srcId="{DFAEC5EA-6160-4341-A0A2-8D015C6280B8}" destId="{55C5F98A-8DCC-45EC-A662-D79CD4ED26FD}" srcOrd="0" destOrd="0" presId="urn:microsoft.com/office/officeart/2005/8/layout/orgChart1"/>
    <dgm:cxn modelId="{3D720ABF-758C-4898-82F2-DB51BAE30B39}" type="presParOf" srcId="{55C5F98A-8DCC-45EC-A662-D79CD4ED26FD}" destId="{457AFC4A-93D1-4EDB-A289-536988261DED}" srcOrd="0" destOrd="0" presId="urn:microsoft.com/office/officeart/2005/8/layout/orgChart1"/>
    <dgm:cxn modelId="{4667E1DF-FB58-4E4E-817B-45FADDCE70CA}" type="presParOf" srcId="{55C5F98A-8DCC-45EC-A662-D79CD4ED26FD}" destId="{B72F9C4C-F66F-49EE-BA61-A7E7D4F0E9EE}" srcOrd="1" destOrd="0" presId="urn:microsoft.com/office/officeart/2005/8/layout/orgChart1"/>
    <dgm:cxn modelId="{885803A7-5DE1-4E3B-8030-D7506EB29BDD}" type="presParOf" srcId="{DFAEC5EA-6160-4341-A0A2-8D015C6280B8}" destId="{4D99C304-450F-4063-9F3B-5DBBB0F6825E}" srcOrd="1" destOrd="0" presId="urn:microsoft.com/office/officeart/2005/8/layout/orgChart1"/>
    <dgm:cxn modelId="{2931220C-46EF-4FBD-8C2D-67F52786B4B7}" type="presParOf" srcId="{DFAEC5EA-6160-4341-A0A2-8D015C6280B8}" destId="{29C18813-38FD-4899-BBFA-D4CF36BD8C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41015-CC17-481B-9D22-206C9F9E5290}">
      <dsp:nvSpPr>
        <dsp:cNvPr id="0" name=""/>
        <dsp:cNvSpPr/>
      </dsp:nvSpPr>
      <dsp:spPr>
        <a:xfrm>
          <a:off x="1662827" y="485987"/>
          <a:ext cx="101876" cy="4579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9595"/>
              </a:lnTo>
              <a:lnTo>
                <a:pt x="101876" y="45795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8CCFE-D517-4F79-9976-877234BFCBB0}">
      <dsp:nvSpPr>
        <dsp:cNvPr id="0" name=""/>
        <dsp:cNvSpPr/>
      </dsp:nvSpPr>
      <dsp:spPr>
        <a:xfrm>
          <a:off x="1560950" y="485987"/>
          <a:ext cx="101876" cy="4579595"/>
        </a:xfrm>
        <a:custGeom>
          <a:avLst/>
          <a:gdLst/>
          <a:ahLst/>
          <a:cxnLst/>
          <a:rect l="0" t="0" r="0" b="0"/>
          <a:pathLst>
            <a:path>
              <a:moveTo>
                <a:pt x="101876" y="0"/>
              </a:moveTo>
              <a:lnTo>
                <a:pt x="101876" y="4579595"/>
              </a:lnTo>
              <a:lnTo>
                <a:pt x="0" y="457959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F09E5-402B-4437-AD9D-4AD3875FA964}">
      <dsp:nvSpPr>
        <dsp:cNvPr id="0" name=""/>
        <dsp:cNvSpPr/>
      </dsp:nvSpPr>
      <dsp:spPr>
        <a:xfrm>
          <a:off x="1662827" y="485987"/>
          <a:ext cx="101876" cy="3890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715"/>
              </a:lnTo>
              <a:lnTo>
                <a:pt x="101876" y="38907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C6055-C93A-4503-9E4A-29B2B4CD637D}">
      <dsp:nvSpPr>
        <dsp:cNvPr id="0" name=""/>
        <dsp:cNvSpPr/>
      </dsp:nvSpPr>
      <dsp:spPr>
        <a:xfrm>
          <a:off x="1560950" y="485987"/>
          <a:ext cx="101876" cy="3890715"/>
        </a:xfrm>
        <a:custGeom>
          <a:avLst/>
          <a:gdLst/>
          <a:ahLst/>
          <a:cxnLst/>
          <a:rect l="0" t="0" r="0" b="0"/>
          <a:pathLst>
            <a:path>
              <a:moveTo>
                <a:pt x="101876" y="0"/>
              </a:moveTo>
              <a:lnTo>
                <a:pt x="101876" y="3890715"/>
              </a:lnTo>
              <a:lnTo>
                <a:pt x="0" y="38907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9F367-1CE0-4912-B62A-ADDBFFCA2692}">
      <dsp:nvSpPr>
        <dsp:cNvPr id="0" name=""/>
        <dsp:cNvSpPr/>
      </dsp:nvSpPr>
      <dsp:spPr>
        <a:xfrm>
          <a:off x="1662827" y="485987"/>
          <a:ext cx="101876" cy="3201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1836"/>
              </a:lnTo>
              <a:lnTo>
                <a:pt x="101876" y="32018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9B466-2122-4195-89CA-A4FFA797368B}">
      <dsp:nvSpPr>
        <dsp:cNvPr id="0" name=""/>
        <dsp:cNvSpPr/>
      </dsp:nvSpPr>
      <dsp:spPr>
        <a:xfrm>
          <a:off x="1560950" y="485987"/>
          <a:ext cx="101876" cy="3201836"/>
        </a:xfrm>
        <a:custGeom>
          <a:avLst/>
          <a:gdLst/>
          <a:ahLst/>
          <a:cxnLst/>
          <a:rect l="0" t="0" r="0" b="0"/>
          <a:pathLst>
            <a:path>
              <a:moveTo>
                <a:pt x="101876" y="0"/>
              </a:moveTo>
              <a:lnTo>
                <a:pt x="101876" y="3201836"/>
              </a:lnTo>
              <a:lnTo>
                <a:pt x="0" y="32018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64F04-7A2C-40AA-9FAB-AA3709EF254C}">
      <dsp:nvSpPr>
        <dsp:cNvPr id="0" name=""/>
        <dsp:cNvSpPr/>
      </dsp:nvSpPr>
      <dsp:spPr>
        <a:xfrm>
          <a:off x="1662827" y="485987"/>
          <a:ext cx="101876" cy="2512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2956"/>
              </a:lnTo>
              <a:lnTo>
                <a:pt x="101876" y="251295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29EE4-D6D2-4ED8-9878-2976FEE4BBC2}">
      <dsp:nvSpPr>
        <dsp:cNvPr id="0" name=""/>
        <dsp:cNvSpPr/>
      </dsp:nvSpPr>
      <dsp:spPr>
        <a:xfrm>
          <a:off x="1560950" y="485987"/>
          <a:ext cx="101876" cy="2512956"/>
        </a:xfrm>
        <a:custGeom>
          <a:avLst/>
          <a:gdLst/>
          <a:ahLst/>
          <a:cxnLst/>
          <a:rect l="0" t="0" r="0" b="0"/>
          <a:pathLst>
            <a:path>
              <a:moveTo>
                <a:pt x="101876" y="0"/>
              </a:moveTo>
              <a:lnTo>
                <a:pt x="101876" y="2512956"/>
              </a:lnTo>
              <a:lnTo>
                <a:pt x="0" y="251295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5A274-3FF3-4DD3-A9E7-969E9F0D222F}">
      <dsp:nvSpPr>
        <dsp:cNvPr id="0" name=""/>
        <dsp:cNvSpPr/>
      </dsp:nvSpPr>
      <dsp:spPr>
        <a:xfrm>
          <a:off x="1662827" y="485987"/>
          <a:ext cx="101876" cy="1824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076"/>
              </a:lnTo>
              <a:lnTo>
                <a:pt x="101876" y="182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C86B9-1260-4EE3-A34D-247DE3570DE2}">
      <dsp:nvSpPr>
        <dsp:cNvPr id="0" name=""/>
        <dsp:cNvSpPr/>
      </dsp:nvSpPr>
      <dsp:spPr>
        <a:xfrm>
          <a:off x="1560950" y="485987"/>
          <a:ext cx="101876" cy="1824076"/>
        </a:xfrm>
        <a:custGeom>
          <a:avLst/>
          <a:gdLst/>
          <a:ahLst/>
          <a:cxnLst/>
          <a:rect l="0" t="0" r="0" b="0"/>
          <a:pathLst>
            <a:path>
              <a:moveTo>
                <a:pt x="101876" y="0"/>
              </a:moveTo>
              <a:lnTo>
                <a:pt x="101876" y="1824076"/>
              </a:lnTo>
              <a:lnTo>
                <a:pt x="0" y="182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7EFB4-6B2C-497A-BAF0-A336F7A6F66C}">
      <dsp:nvSpPr>
        <dsp:cNvPr id="0" name=""/>
        <dsp:cNvSpPr/>
      </dsp:nvSpPr>
      <dsp:spPr>
        <a:xfrm>
          <a:off x="1662827" y="485987"/>
          <a:ext cx="101876" cy="1135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5196"/>
              </a:lnTo>
              <a:lnTo>
                <a:pt x="101876" y="113519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C0CFA-4CE8-4E2A-B9F1-1D372B73283E}">
      <dsp:nvSpPr>
        <dsp:cNvPr id="0" name=""/>
        <dsp:cNvSpPr/>
      </dsp:nvSpPr>
      <dsp:spPr>
        <a:xfrm>
          <a:off x="1560950" y="485987"/>
          <a:ext cx="101876" cy="1135196"/>
        </a:xfrm>
        <a:custGeom>
          <a:avLst/>
          <a:gdLst/>
          <a:ahLst/>
          <a:cxnLst/>
          <a:rect l="0" t="0" r="0" b="0"/>
          <a:pathLst>
            <a:path>
              <a:moveTo>
                <a:pt x="101876" y="0"/>
              </a:moveTo>
              <a:lnTo>
                <a:pt x="101876" y="1135196"/>
              </a:lnTo>
              <a:lnTo>
                <a:pt x="0" y="113519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AB367-A375-4A96-B1B8-523D9BE48419}">
      <dsp:nvSpPr>
        <dsp:cNvPr id="0" name=""/>
        <dsp:cNvSpPr/>
      </dsp:nvSpPr>
      <dsp:spPr>
        <a:xfrm>
          <a:off x="1662827" y="485987"/>
          <a:ext cx="101876" cy="446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316"/>
              </a:lnTo>
              <a:lnTo>
                <a:pt x="101876" y="44631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F3F8A-A0DD-4B23-B452-FBC02AD0E720}">
      <dsp:nvSpPr>
        <dsp:cNvPr id="0" name=""/>
        <dsp:cNvSpPr/>
      </dsp:nvSpPr>
      <dsp:spPr>
        <a:xfrm>
          <a:off x="1560950" y="485987"/>
          <a:ext cx="101876" cy="446316"/>
        </a:xfrm>
        <a:custGeom>
          <a:avLst/>
          <a:gdLst/>
          <a:ahLst/>
          <a:cxnLst/>
          <a:rect l="0" t="0" r="0" b="0"/>
          <a:pathLst>
            <a:path>
              <a:moveTo>
                <a:pt x="101876" y="0"/>
              </a:moveTo>
              <a:lnTo>
                <a:pt x="101876" y="446316"/>
              </a:lnTo>
              <a:lnTo>
                <a:pt x="0" y="44631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28511-2D1A-4B02-B195-5E811ACB5A0A}">
      <dsp:nvSpPr>
        <dsp:cNvPr id="0" name=""/>
        <dsp:cNvSpPr/>
      </dsp:nvSpPr>
      <dsp:spPr>
        <a:xfrm>
          <a:off x="1177700" y="861"/>
          <a:ext cx="970253" cy="48512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Professors</a:t>
          </a:r>
        </a:p>
      </dsp:txBody>
      <dsp:txXfrm>
        <a:off x="1177700" y="861"/>
        <a:ext cx="970253" cy="485126"/>
      </dsp:txXfrm>
    </dsp:sp>
    <dsp:sp modelId="{EC7DEBB7-15FB-4CB5-ABF2-9D1081018289}">
      <dsp:nvSpPr>
        <dsp:cNvPr id="0" name=""/>
        <dsp:cNvSpPr/>
      </dsp:nvSpPr>
      <dsp:spPr>
        <a:xfrm>
          <a:off x="590697" y="68974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Gail Anderson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(Emeritus)</a:t>
          </a:r>
        </a:p>
      </dsp:txBody>
      <dsp:txXfrm>
        <a:off x="590697" y="689740"/>
        <a:ext cx="970253" cy="485126"/>
      </dsp:txXfrm>
    </dsp:sp>
    <dsp:sp modelId="{97F345E2-250D-422F-A1DC-BEA6DFBE479B}">
      <dsp:nvSpPr>
        <dsp:cNvPr id="0" name=""/>
        <dsp:cNvSpPr/>
      </dsp:nvSpPr>
      <dsp:spPr>
        <a:xfrm>
          <a:off x="1764704" y="68974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Anirban Basu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(CHOICE Director)</a:t>
          </a:r>
        </a:p>
      </dsp:txBody>
      <dsp:txXfrm>
        <a:off x="1764704" y="689740"/>
        <a:ext cx="970253" cy="485126"/>
      </dsp:txXfrm>
    </dsp:sp>
    <dsp:sp modelId="{10996DA9-52E7-4ACD-A69B-93415C7BA06B}">
      <dsp:nvSpPr>
        <dsp:cNvPr id="0" name=""/>
        <dsp:cNvSpPr/>
      </dsp:nvSpPr>
      <dsp:spPr>
        <a:xfrm>
          <a:off x="590697" y="137862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Doug Black</a:t>
          </a:r>
        </a:p>
      </dsp:txBody>
      <dsp:txXfrm>
        <a:off x="590697" y="1378620"/>
        <a:ext cx="970253" cy="485126"/>
      </dsp:txXfrm>
    </dsp:sp>
    <dsp:sp modelId="{A11C107D-C3BD-4201-9FF7-5ED5676D0263}">
      <dsp:nvSpPr>
        <dsp:cNvPr id="0" name=""/>
        <dsp:cNvSpPr/>
      </dsp:nvSpPr>
      <dsp:spPr>
        <a:xfrm>
          <a:off x="1764704" y="137862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Lingtak-Neander Chan</a:t>
          </a:r>
          <a:endParaRPr lang="en-US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4704" y="1378620"/>
        <a:ext cx="970253" cy="485126"/>
      </dsp:txXfrm>
    </dsp:sp>
    <dsp:sp modelId="{5BC8AA3F-8659-4BBF-B5DA-900C605F398F}">
      <dsp:nvSpPr>
        <dsp:cNvPr id="0" name=""/>
        <dsp:cNvSpPr/>
      </dsp:nvSpPr>
      <dsp:spPr>
        <a:xfrm>
          <a:off x="590697" y="206750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Beth Devine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(Grad Program Director)</a:t>
          </a:r>
        </a:p>
      </dsp:txBody>
      <dsp:txXfrm>
        <a:off x="590697" y="2067500"/>
        <a:ext cx="970253" cy="485126"/>
      </dsp:txXfrm>
    </dsp:sp>
    <dsp:sp modelId="{EA88BCC7-9A1E-47E1-8425-D813BD0D3BC3}">
      <dsp:nvSpPr>
        <dsp:cNvPr id="0" name=""/>
        <dsp:cNvSpPr/>
      </dsp:nvSpPr>
      <dsp:spPr>
        <a:xfrm>
          <a:off x="1764704" y="206750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Don Downing (</a:t>
          </a:r>
          <a:r>
            <a:rPr lang="en-US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Clinical</a:t>
          </a: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1764704" y="2067500"/>
        <a:ext cx="970253" cy="485126"/>
      </dsp:txXfrm>
    </dsp:sp>
    <dsp:sp modelId="{82C0B669-5621-40C2-BED3-BBE9E5AE550F}">
      <dsp:nvSpPr>
        <dsp:cNvPr id="0" name=""/>
        <dsp:cNvSpPr/>
      </dsp:nvSpPr>
      <dsp:spPr>
        <a:xfrm>
          <a:off x="590697" y="275638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Steve Fijalka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590697" y="2756380"/>
        <a:ext cx="970253" cy="485126"/>
      </dsp:txXfrm>
    </dsp:sp>
    <dsp:sp modelId="{D693632F-248D-457E-B1ED-7C741BF409D0}">
      <dsp:nvSpPr>
        <dsp:cNvPr id="0" name=""/>
        <dsp:cNvSpPr/>
      </dsp:nvSpPr>
      <dsp:spPr>
        <a:xfrm>
          <a:off x="1764704" y="275638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Lou Garrison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(Emeritus)</a:t>
          </a:r>
        </a:p>
      </dsp:txBody>
      <dsp:txXfrm>
        <a:off x="1764704" y="2756380"/>
        <a:ext cx="970253" cy="485126"/>
      </dsp:txXfrm>
    </dsp:sp>
    <dsp:sp modelId="{EF58770C-5AD5-46B3-8A50-0A5FFD11CEFB}">
      <dsp:nvSpPr>
        <dsp:cNvPr id="0" name=""/>
        <dsp:cNvSpPr/>
      </dsp:nvSpPr>
      <dsp:spPr>
        <a:xfrm>
          <a:off x="590697" y="344526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Shelly Gray </a:t>
          </a:r>
          <a:b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(Plein Director)</a:t>
          </a:r>
        </a:p>
      </dsp:txBody>
      <dsp:txXfrm>
        <a:off x="590697" y="3445260"/>
        <a:ext cx="970253" cy="485126"/>
      </dsp:txXfrm>
    </dsp:sp>
    <dsp:sp modelId="{86858B81-A214-4F3E-BF4D-1A986F627D11}">
      <dsp:nvSpPr>
        <dsp:cNvPr id="0" name=""/>
        <dsp:cNvSpPr/>
      </dsp:nvSpPr>
      <dsp:spPr>
        <a:xfrm>
          <a:off x="1764704" y="344526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Mary Hebert</a:t>
          </a:r>
        </a:p>
      </dsp:txBody>
      <dsp:txXfrm>
        <a:off x="1764704" y="3445260"/>
        <a:ext cx="970253" cy="485126"/>
      </dsp:txXfrm>
    </dsp:sp>
    <dsp:sp modelId="{C8E39444-2726-4396-AA90-7E1FD490780C}">
      <dsp:nvSpPr>
        <dsp:cNvPr id="0" name=""/>
        <dsp:cNvSpPr/>
      </dsp:nvSpPr>
      <dsp:spPr>
        <a:xfrm>
          <a:off x="590697" y="413414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Peggy Odegard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(Interim Dean)</a:t>
          </a:r>
        </a:p>
      </dsp:txBody>
      <dsp:txXfrm>
        <a:off x="590697" y="4134140"/>
        <a:ext cx="970253" cy="485126"/>
      </dsp:txXfrm>
    </dsp:sp>
    <dsp:sp modelId="{4D2B89A3-0BEF-4B7B-9166-D1F36CAAB9AC}">
      <dsp:nvSpPr>
        <dsp:cNvPr id="0" name=""/>
        <dsp:cNvSpPr/>
      </dsp:nvSpPr>
      <dsp:spPr>
        <a:xfrm>
          <a:off x="1764704" y="413414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Andy Stergachis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(Assoc Dean, BRAMS Interim Director)</a:t>
          </a:r>
        </a:p>
      </dsp:txBody>
      <dsp:txXfrm>
        <a:off x="1764704" y="4134140"/>
        <a:ext cx="970253" cy="485126"/>
      </dsp:txXfrm>
    </dsp:sp>
    <dsp:sp modelId="{09A176CC-62B2-41B4-BED7-050D0629CBED}">
      <dsp:nvSpPr>
        <dsp:cNvPr id="0" name=""/>
        <dsp:cNvSpPr/>
      </dsp:nvSpPr>
      <dsp:spPr>
        <a:xfrm>
          <a:off x="590697" y="482302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Dave Veenstra</a:t>
          </a:r>
        </a:p>
      </dsp:txBody>
      <dsp:txXfrm>
        <a:off x="590697" y="4823020"/>
        <a:ext cx="970253" cy="485126"/>
      </dsp:txXfrm>
    </dsp:sp>
    <dsp:sp modelId="{D9D5E2B1-9A93-4A91-9078-FED3E23B0B73}">
      <dsp:nvSpPr>
        <dsp:cNvPr id="0" name=""/>
        <dsp:cNvSpPr/>
      </dsp:nvSpPr>
      <dsp:spPr>
        <a:xfrm>
          <a:off x="1764704" y="4823020"/>
          <a:ext cx="970253" cy="48512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Steve White</a:t>
          </a:r>
        </a:p>
      </dsp:txBody>
      <dsp:txXfrm>
        <a:off x="1764704" y="4823020"/>
        <a:ext cx="970253" cy="4851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356B2-AB7D-444F-8748-2113005DA3D0}">
      <dsp:nvSpPr>
        <dsp:cNvPr id="0" name=""/>
        <dsp:cNvSpPr/>
      </dsp:nvSpPr>
      <dsp:spPr>
        <a:xfrm>
          <a:off x="1583542" y="534149"/>
          <a:ext cx="112038" cy="4278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8810"/>
              </a:lnTo>
              <a:lnTo>
                <a:pt x="112038" y="42788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11C34-E012-4A65-AA81-E9AAC081A57C}">
      <dsp:nvSpPr>
        <dsp:cNvPr id="0" name=""/>
        <dsp:cNvSpPr/>
      </dsp:nvSpPr>
      <dsp:spPr>
        <a:xfrm>
          <a:off x="1471503" y="534149"/>
          <a:ext cx="112038" cy="4278810"/>
        </a:xfrm>
        <a:custGeom>
          <a:avLst/>
          <a:gdLst/>
          <a:ahLst/>
          <a:cxnLst/>
          <a:rect l="0" t="0" r="0" b="0"/>
          <a:pathLst>
            <a:path>
              <a:moveTo>
                <a:pt x="112038" y="0"/>
              </a:moveTo>
              <a:lnTo>
                <a:pt x="112038" y="4278810"/>
              </a:lnTo>
              <a:lnTo>
                <a:pt x="0" y="427881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82CE1-03D6-4CC5-BAD0-D2AC30FD20F1}">
      <dsp:nvSpPr>
        <dsp:cNvPr id="0" name=""/>
        <dsp:cNvSpPr/>
      </dsp:nvSpPr>
      <dsp:spPr>
        <a:xfrm>
          <a:off x="1583542" y="534149"/>
          <a:ext cx="112038" cy="3521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1215"/>
              </a:lnTo>
              <a:lnTo>
                <a:pt x="112038" y="35212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0FED2-B06E-476A-BF60-C9849EF301C5}">
      <dsp:nvSpPr>
        <dsp:cNvPr id="0" name=""/>
        <dsp:cNvSpPr/>
      </dsp:nvSpPr>
      <dsp:spPr>
        <a:xfrm>
          <a:off x="1471503" y="534149"/>
          <a:ext cx="112038" cy="3521215"/>
        </a:xfrm>
        <a:custGeom>
          <a:avLst/>
          <a:gdLst/>
          <a:ahLst/>
          <a:cxnLst/>
          <a:rect l="0" t="0" r="0" b="0"/>
          <a:pathLst>
            <a:path>
              <a:moveTo>
                <a:pt x="112038" y="0"/>
              </a:moveTo>
              <a:lnTo>
                <a:pt x="112038" y="3521215"/>
              </a:lnTo>
              <a:lnTo>
                <a:pt x="0" y="352121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71528-E296-4AB8-80A9-2F32921E33CB}">
      <dsp:nvSpPr>
        <dsp:cNvPr id="0" name=""/>
        <dsp:cNvSpPr/>
      </dsp:nvSpPr>
      <dsp:spPr>
        <a:xfrm>
          <a:off x="1583542" y="534149"/>
          <a:ext cx="112038" cy="2763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3621"/>
              </a:lnTo>
              <a:lnTo>
                <a:pt x="112038" y="27636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AF5EC-C03F-4076-B69B-290F25A95E54}">
      <dsp:nvSpPr>
        <dsp:cNvPr id="0" name=""/>
        <dsp:cNvSpPr/>
      </dsp:nvSpPr>
      <dsp:spPr>
        <a:xfrm>
          <a:off x="1471503" y="534149"/>
          <a:ext cx="112038" cy="2763621"/>
        </a:xfrm>
        <a:custGeom>
          <a:avLst/>
          <a:gdLst/>
          <a:ahLst/>
          <a:cxnLst/>
          <a:rect l="0" t="0" r="0" b="0"/>
          <a:pathLst>
            <a:path>
              <a:moveTo>
                <a:pt x="112038" y="0"/>
              </a:moveTo>
              <a:lnTo>
                <a:pt x="112038" y="2763621"/>
              </a:lnTo>
              <a:lnTo>
                <a:pt x="0" y="27636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D22FA-3D33-4B75-8A24-7EF58D468E5D}">
      <dsp:nvSpPr>
        <dsp:cNvPr id="0" name=""/>
        <dsp:cNvSpPr/>
      </dsp:nvSpPr>
      <dsp:spPr>
        <a:xfrm>
          <a:off x="1583542" y="534149"/>
          <a:ext cx="112038" cy="2006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026"/>
              </a:lnTo>
              <a:lnTo>
                <a:pt x="112038" y="200602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12393-77E1-415F-A7F3-A3F8C9CE8B51}">
      <dsp:nvSpPr>
        <dsp:cNvPr id="0" name=""/>
        <dsp:cNvSpPr/>
      </dsp:nvSpPr>
      <dsp:spPr>
        <a:xfrm>
          <a:off x="1471503" y="534149"/>
          <a:ext cx="112038" cy="2006026"/>
        </a:xfrm>
        <a:custGeom>
          <a:avLst/>
          <a:gdLst/>
          <a:ahLst/>
          <a:cxnLst/>
          <a:rect l="0" t="0" r="0" b="0"/>
          <a:pathLst>
            <a:path>
              <a:moveTo>
                <a:pt x="112038" y="0"/>
              </a:moveTo>
              <a:lnTo>
                <a:pt x="112038" y="2006026"/>
              </a:lnTo>
              <a:lnTo>
                <a:pt x="0" y="200602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9C69E-7497-4A53-94AC-2416CE48FD8F}">
      <dsp:nvSpPr>
        <dsp:cNvPr id="0" name=""/>
        <dsp:cNvSpPr/>
      </dsp:nvSpPr>
      <dsp:spPr>
        <a:xfrm>
          <a:off x="1583542" y="534149"/>
          <a:ext cx="112038" cy="1248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431"/>
              </a:lnTo>
              <a:lnTo>
                <a:pt x="112038" y="124843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F1006-6393-4287-AD5C-48A213D4EDEE}">
      <dsp:nvSpPr>
        <dsp:cNvPr id="0" name=""/>
        <dsp:cNvSpPr/>
      </dsp:nvSpPr>
      <dsp:spPr>
        <a:xfrm>
          <a:off x="1471503" y="534149"/>
          <a:ext cx="112038" cy="1248431"/>
        </a:xfrm>
        <a:custGeom>
          <a:avLst/>
          <a:gdLst/>
          <a:ahLst/>
          <a:cxnLst/>
          <a:rect l="0" t="0" r="0" b="0"/>
          <a:pathLst>
            <a:path>
              <a:moveTo>
                <a:pt x="112038" y="0"/>
              </a:moveTo>
              <a:lnTo>
                <a:pt x="112038" y="1248431"/>
              </a:lnTo>
              <a:lnTo>
                <a:pt x="0" y="12484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F3F8A-A0DD-4B23-B452-FBC02AD0E720}">
      <dsp:nvSpPr>
        <dsp:cNvPr id="0" name=""/>
        <dsp:cNvSpPr/>
      </dsp:nvSpPr>
      <dsp:spPr>
        <a:xfrm>
          <a:off x="1583542" y="534149"/>
          <a:ext cx="112038" cy="490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836"/>
              </a:lnTo>
              <a:lnTo>
                <a:pt x="112038" y="49083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CF39C-42BF-4277-9DAC-08A8EE6C71B1}">
      <dsp:nvSpPr>
        <dsp:cNvPr id="0" name=""/>
        <dsp:cNvSpPr/>
      </dsp:nvSpPr>
      <dsp:spPr>
        <a:xfrm>
          <a:off x="1471503" y="534149"/>
          <a:ext cx="112038" cy="490836"/>
        </a:xfrm>
        <a:custGeom>
          <a:avLst/>
          <a:gdLst/>
          <a:ahLst/>
          <a:cxnLst/>
          <a:rect l="0" t="0" r="0" b="0"/>
          <a:pathLst>
            <a:path>
              <a:moveTo>
                <a:pt x="112038" y="0"/>
              </a:moveTo>
              <a:lnTo>
                <a:pt x="112038" y="490836"/>
              </a:lnTo>
              <a:lnTo>
                <a:pt x="0" y="4908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28511-2D1A-4B02-B195-5E811ACB5A0A}">
      <dsp:nvSpPr>
        <dsp:cNvPr id="0" name=""/>
        <dsp:cNvSpPr/>
      </dsp:nvSpPr>
      <dsp:spPr>
        <a:xfrm>
          <a:off x="1050024" y="631"/>
          <a:ext cx="1067035" cy="53351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Associate Professors</a:t>
          </a:r>
        </a:p>
      </dsp:txBody>
      <dsp:txXfrm>
        <a:off x="1050024" y="631"/>
        <a:ext cx="1067035" cy="533517"/>
      </dsp:txXfrm>
    </dsp:sp>
    <dsp:sp modelId="{9207DDD9-20CE-493D-8BE6-00577E943F63}">
      <dsp:nvSpPr>
        <dsp:cNvPr id="0" name=""/>
        <dsp:cNvSpPr/>
      </dsp:nvSpPr>
      <dsp:spPr>
        <a:xfrm>
          <a:off x="404468" y="758226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Jenny Bacci</a:t>
          </a:r>
        </a:p>
      </dsp:txBody>
      <dsp:txXfrm>
        <a:off x="404468" y="758226"/>
        <a:ext cx="1067035" cy="533517"/>
      </dsp:txXfrm>
    </dsp:sp>
    <dsp:sp modelId="{EC7DEBB7-15FB-4CB5-ABF2-9D1081018289}">
      <dsp:nvSpPr>
        <dsp:cNvPr id="0" name=""/>
        <dsp:cNvSpPr/>
      </dsp:nvSpPr>
      <dsp:spPr>
        <a:xfrm>
          <a:off x="1695580" y="758226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Aasthaa Bansal</a:t>
          </a:r>
        </a:p>
      </dsp:txBody>
      <dsp:txXfrm>
        <a:off x="1695580" y="758226"/>
        <a:ext cx="1067035" cy="533517"/>
      </dsp:txXfrm>
    </dsp:sp>
    <dsp:sp modelId="{DC30143A-DC29-42C7-B3D3-2AE9013BA64D}">
      <dsp:nvSpPr>
        <dsp:cNvPr id="0" name=""/>
        <dsp:cNvSpPr/>
      </dsp:nvSpPr>
      <dsp:spPr>
        <a:xfrm>
          <a:off x="404468" y="1515821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Melissa Barker-Haliski </a:t>
          </a:r>
          <a:r>
            <a:rPr lang="en-US" sz="9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(Research)</a:t>
          </a:r>
        </a:p>
      </dsp:txBody>
      <dsp:txXfrm>
        <a:off x="404468" y="1515821"/>
        <a:ext cx="1067035" cy="533517"/>
      </dsp:txXfrm>
    </dsp:sp>
    <dsp:sp modelId="{C223B272-7230-4BA6-B202-EB89066AFD96}">
      <dsp:nvSpPr>
        <dsp:cNvPr id="0" name=""/>
        <dsp:cNvSpPr/>
      </dsp:nvSpPr>
      <dsp:spPr>
        <a:xfrm>
          <a:off x="1695580" y="1515821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Jennifer Chang </a:t>
          </a:r>
          <a:b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1695580" y="1515821"/>
        <a:ext cx="1067035" cy="533517"/>
      </dsp:txXfrm>
    </dsp:sp>
    <dsp:sp modelId="{DAB25CA5-C4D7-4CF3-B2CB-C8E7B82EE573}">
      <dsp:nvSpPr>
        <dsp:cNvPr id="0" name=""/>
        <dsp:cNvSpPr/>
      </dsp:nvSpPr>
      <dsp:spPr>
        <a:xfrm>
          <a:off x="404468" y="2273416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Jen Danielson</a:t>
          </a:r>
        </a:p>
      </dsp:txBody>
      <dsp:txXfrm>
        <a:off x="404468" y="2273416"/>
        <a:ext cx="1067035" cy="533517"/>
      </dsp:txXfrm>
    </dsp:sp>
    <dsp:sp modelId="{24AD68D1-8062-4CEA-A5BB-B05E948F8EA1}">
      <dsp:nvSpPr>
        <dsp:cNvPr id="0" name=""/>
        <dsp:cNvSpPr/>
      </dsp:nvSpPr>
      <dsp:spPr>
        <a:xfrm>
          <a:off x="1695580" y="2273416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Karan Dawson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1695580" y="2273416"/>
        <a:ext cx="1067035" cy="533517"/>
      </dsp:txXfrm>
    </dsp:sp>
    <dsp:sp modelId="{DF2B015F-C003-4425-8D30-50AE210AE5D6}">
      <dsp:nvSpPr>
        <dsp:cNvPr id="0" name=""/>
        <dsp:cNvSpPr/>
      </dsp:nvSpPr>
      <dsp:spPr>
        <a:xfrm>
          <a:off x="404468" y="3031011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Alvin Goo </a:t>
          </a:r>
          <a:b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404468" y="3031011"/>
        <a:ext cx="1067035" cy="533517"/>
      </dsp:txXfrm>
    </dsp:sp>
    <dsp:sp modelId="{0476BCCC-E75D-4CEF-90CB-2456E1C3DD0A}">
      <dsp:nvSpPr>
        <dsp:cNvPr id="0" name=""/>
        <dsp:cNvSpPr/>
      </dsp:nvSpPr>
      <dsp:spPr>
        <a:xfrm>
          <a:off x="1695580" y="3031011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Ryan Hansen </a:t>
          </a:r>
          <a:r>
            <a:rPr lang="en-US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(Interim Chair)</a:t>
          </a:r>
        </a:p>
      </dsp:txBody>
      <dsp:txXfrm>
        <a:off x="1695580" y="3031011"/>
        <a:ext cx="1067035" cy="533517"/>
      </dsp:txXfrm>
    </dsp:sp>
    <dsp:sp modelId="{27C4CAAD-2031-466F-9BC8-71A850986D05}">
      <dsp:nvSpPr>
        <dsp:cNvPr id="0" name=""/>
        <dsp:cNvSpPr/>
      </dsp:nvSpPr>
      <dsp:spPr>
        <a:xfrm>
          <a:off x="404468" y="3788606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Leigh Ann Mike </a:t>
          </a:r>
          <a:b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404468" y="3788606"/>
        <a:ext cx="1067035" cy="533517"/>
      </dsp:txXfrm>
    </dsp:sp>
    <dsp:sp modelId="{D48F0F30-DA71-485F-A035-08102335F8D3}">
      <dsp:nvSpPr>
        <dsp:cNvPr id="0" name=""/>
        <dsp:cNvSpPr/>
      </dsp:nvSpPr>
      <dsp:spPr>
        <a:xfrm>
          <a:off x="1695580" y="3788606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Terri O’Sullivan</a:t>
          </a:r>
        </a:p>
      </dsp:txBody>
      <dsp:txXfrm>
        <a:off x="1695580" y="3788606"/>
        <a:ext cx="1067035" cy="533517"/>
      </dsp:txXfrm>
    </dsp:sp>
    <dsp:sp modelId="{1B12153B-7402-4951-A919-38860CCCB3C3}">
      <dsp:nvSpPr>
        <dsp:cNvPr id="0" name=""/>
        <dsp:cNvSpPr/>
      </dsp:nvSpPr>
      <dsp:spPr>
        <a:xfrm>
          <a:off x="404468" y="4546201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Brian Werth</a:t>
          </a:r>
        </a:p>
      </dsp:txBody>
      <dsp:txXfrm>
        <a:off x="404468" y="4546201"/>
        <a:ext cx="1067035" cy="533517"/>
      </dsp:txXfrm>
    </dsp:sp>
    <dsp:sp modelId="{85A6FAAA-B157-4D79-857C-CCFED440B3C1}">
      <dsp:nvSpPr>
        <dsp:cNvPr id="0" name=""/>
        <dsp:cNvSpPr/>
      </dsp:nvSpPr>
      <dsp:spPr>
        <a:xfrm>
          <a:off x="1695580" y="4546201"/>
          <a:ext cx="1067035" cy="53351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Cathy Yeung</a:t>
          </a:r>
        </a:p>
      </dsp:txBody>
      <dsp:txXfrm>
        <a:off x="1695580" y="4546201"/>
        <a:ext cx="1067035" cy="533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ED719-8D6A-4B62-A708-9BCEBF35F931}">
      <dsp:nvSpPr>
        <dsp:cNvPr id="0" name=""/>
        <dsp:cNvSpPr/>
      </dsp:nvSpPr>
      <dsp:spPr>
        <a:xfrm>
          <a:off x="1000272" y="487094"/>
          <a:ext cx="102006" cy="3205921"/>
        </a:xfrm>
        <a:custGeom>
          <a:avLst/>
          <a:gdLst/>
          <a:ahLst/>
          <a:cxnLst/>
          <a:rect l="0" t="0" r="0" b="0"/>
          <a:pathLst>
            <a:path>
              <a:moveTo>
                <a:pt x="102006" y="0"/>
              </a:moveTo>
              <a:lnTo>
                <a:pt x="102006" y="3205921"/>
              </a:lnTo>
              <a:lnTo>
                <a:pt x="0" y="320592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029FB-EB6C-4C3F-9D74-3971C8A85761}">
      <dsp:nvSpPr>
        <dsp:cNvPr id="0" name=""/>
        <dsp:cNvSpPr/>
      </dsp:nvSpPr>
      <dsp:spPr>
        <a:xfrm>
          <a:off x="1102279" y="487094"/>
          <a:ext cx="102006" cy="2516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162"/>
              </a:lnTo>
              <a:lnTo>
                <a:pt x="102006" y="251616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3F0DB-2AF4-464B-8D12-9B87B50F78D3}">
      <dsp:nvSpPr>
        <dsp:cNvPr id="0" name=""/>
        <dsp:cNvSpPr/>
      </dsp:nvSpPr>
      <dsp:spPr>
        <a:xfrm>
          <a:off x="1000272" y="487094"/>
          <a:ext cx="102006" cy="2516162"/>
        </a:xfrm>
        <a:custGeom>
          <a:avLst/>
          <a:gdLst/>
          <a:ahLst/>
          <a:cxnLst/>
          <a:rect l="0" t="0" r="0" b="0"/>
          <a:pathLst>
            <a:path>
              <a:moveTo>
                <a:pt x="102006" y="0"/>
              </a:moveTo>
              <a:lnTo>
                <a:pt x="102006" y="2516162"/>
              </a:lnTo>
              <a:lnTo>
                <a:pt x="0" y="251616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A30FD-1C3D-4C0E-B615-5966BCEE45F4}">
      <dsp:nvSpPr>
        <dsp:cNvPr id="0" name=""/>
        <dsp:cNvSpPr/>
      </dsp:nvSpPr>
      <dsp:spPr>
        <a:xfrm>
          <a:off x="1102279" y="487094"/>
          <a:ext cx="102006" cy="1826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403"/>
              </a:lnTo>
              <a:lnTo>
                <a:pt x="102006" y="182640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750B4-53F1-40D3-8759-B04FA6AD9F1B}">
      <dsp:nvSpPr>
        <dsp:cNvPr id="0" name=""/>
        <dsp:cNvSpPr/>
      </dsp:nvSpPr>
      <dsp:spPr>
        <a:xfrm>
          <a:off x="1000272" y="487094"/>
          <a:ext cx="102006" cy="1826403"/>
        </a:xfrm>
        <a:custGeom>
          <a:avLst/>
          <a:gdLst/>
          <a:ahLst/>
          <a:cxnLst/>
          <a:rect l="0" t="0" r="0" b="0"/>
          <a:pathLst>
            <a:path>
              <a:moveTo>
                <a:pt x="102006" y="0"/>
              </a:moveTo>
              <a:lnTo>
                <a:pt x="102006" y="1826403"/>
              </a:lnTo>
              <a:lnTo>
                <a:pt x="0" y="182640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CAEFA-8843-4005-AFA3-A16F491117EF}">
      <dsp:nvSpPr>
        <dsp:cNvPr id="0" name=""/>
        <dsp:cNvSpPr/>
      </dsp:nvSpPr>
      <dsp:spPr>
        <a:xfrm>
          <a:off x="1102279" y="487094"/>
          <a:ext cx="102006" cy="1136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645"/>
              </a:lnTo>
              <a:lnTo>
                <a:pt x="102006" y="113664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B9A0A-35E7-48FA-9A92-D5388A0871F8}">
      <dsp:nvSpPr>
        <dsp:cNvPr id="0" name=""/>
        <dsp:cNvSpPr/>
      </dsp:nvSpPr>
      <dsp:spPr>
        <a:xfrm>
          <a:off x="1000272" y="487094"/>
          <a:ext cx="102006" cy="1136645"/>
        </a:xfrm>
        <a:custGeom>
          <a:avLst/>
          <a:gdLst/>
          <a:ahLst/>
          <a:cxnLst/>
          <a:rect l="0" t="0" r="0" b="0"/>
          <a:pathLst>
            <a:path>
              <a:moveTo>
                <a:pt x="102006" y="0"/>
              </a:moveTo>
              <a:lnTo>
                <a:pt x="102006" y="1136645"/>
              </a:lnTo>
              <a:lnTo>
                <a:pt x="0" y="1136645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AFA5B5-7B75-4AF9-A49F-EEC673A9BF28}">
      <dsp:nvSpPr>
        <dsp:cNvPr id="0" name=""/>
        <dsp:cNvSpPr/>
      </dsp:nvSpPr>
      <dsp:spPr>
        <a:xfrm>
          <a:off x="1102279" y="487094"/>
          <a:ext cx="102006" cy="446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886"/>
              </a:lnTo>
              <a:lnTo>
                <a:pt x="102006" y="44688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F3F8A-A0DD-4B23-B452-FBC02AD0E720}">
      <dsp:nvSpPr>
        <dsp:cNvPr id="0" name=""/>
        <dsp:cNvSpPr/>
      </dsp:nvSpPr>
      <dsp:spPr>
        <a:xfrm>
          <a:off x="1000272" y="487094"/>
          <a:ext cx="102006" cy="446886"/>
        </a:xfrm>
        <a:custGeom>
          <a:avLst/>
          <a:gdLst/>
          <a:ahLst/>
          <a:cxnLst/>
          <a:rect l="0" t="0" r="0" b="0"/>
          <a:pathLst>
            <a:path>
              <a:moveTo>
                <a:pt x="102006" y="0"/>
              </a:moveTo>
              <a:lnTo>
                <a:pt x="102006" y="446886"/>
              </a:lnTo>
              <a:lnTo>
                <a:pt x="0" y="44688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28511-2D1A-4B02-B195-5E811ACB5A0A}">
      <dsp:nvSpPr>
        <dsp:cNvPr id="0" name=""/>
        <dsp:cNvSpPr/>
      </dsp:nvSpPr>
      <dsp:spPr>
        <a:xfrm>
          <a:off x="616533" y="1348"/>
          <a:ext cx="971491" cy="485745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Assistant Professors</a:t>
          </a:r>
        </a:p>
      </dsp:txBody>
      <dsp:txXfrm>
        <a:off x="616533" y="1348"/>
        <a:ext cx="971491" cy="485745"/>
      </dsp:txXfrm>
    </dsp:sp>
    <dsp:sp modelId="{EC7DEBB7-15FB-4CB5-ABF2-9D1081018289}">
      <dsp:nvSpPr>
        <dsp:cNvPr id="0" name=""/>
        <dsp:cNvSpPr/>
      </dsp:nvSpPr>
      <dsp:spPr>
        <a:xfrm>
          <a:off x="28781" y="691107"/>
          <a:ext cx="971491" cy="4857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Rachel Allen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28781" y="691107"/>
        <a:ext cx="971491" cy="485745"/>
      </dsp:txXfrm>
    </dsp:sp>
    <dsp:sp modelId="{B8284D2F-B1B5-4017-9E0D-D83D077ADAA2}">
      <dsp:nvSpPr>
        <dsp:cNvPr id="0" name=""/>
        <dsp:cNvSpPr/>
      </dsp:nvSpPr>
      <dsp:spPr>
        <a:xfrm>
          <a:off x="1204286" y="691107"/>
          <a:ext cx="971491" cy="4857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/>
              <a:cs typeface="Arial"/>
            </a:rPr>
            <a:t>Doug Barthold </a:t>
          </a:r>
          <a:r>
            <a:rPr lang="en-US" sz="900" b="0" kern="1200" dirty="0">
              <a:solidFill>
                <a:schemeClr val="tx1"/>
              </a:solidFill>
              <a:latin typeface="Arial"/>
              <a:cs typeface="Arial"/>
            </a:rPr>
            <a:t>(Research)</a:t>
          </a:r>
        </a:p>
      </dsp:txBody>
      <dsp:txXfrm>
        <a:off x="1204286" y="691107"/>
        <a:ext cx="971491" cy="485745"/>
      </dsp:txXfrm>
    </dsp:sp>
    <dsp:sp modelId="{E5EA796D-4D13-4B80-9574-D43B6807287F}">
      <dsp:nvSpPr>
        <dsp:cNvPr id="0" name=""/>
        <dsp:cNvSpPr/>
      </dsp:nvSpPr>
      <dsp:spPr>
        <a:xfrm>
          <a:off x="28781" y="1380866"/>
          <a:ext cx="971491" cy="4857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Claudia Choi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(Teaching)</a:t>
          </a:r>
        </a:p>
      </dsp:txBody>
      <dsp:txXfrm>
        <a:off x="28781" y="1380866"/>
        <a:ext cx="971491" cy="485745"/>
      </dsp:txXfrm>
    </dsp:sp>
    <dsp:sp modelId="{29810D82-B0B2-4962-9570-F8385078C701}">
      <dsp:nvSpPr>
        <dsp:cNvPr id="0" name=""/>
        <dsp:cNvSpPr/>
      </dsp:nvSpPr>
      <dsp:spPr>
        <a:xfrm>
          <a:off x="1204286" y="1380866"/>
          <a:ext cx="971491" cy="4857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Lauren Cirrincione</a:t>
          </a:r>
        </a:p>
      </dsp:txBody>
      <dsp:txXfrm>
        <a:off x="1204286" y="1380866"/>
        <a:ext cx="971491" cy="485745"/>
      </dsp:txXfrm>
    </dsp:sp>
    <dsp:sp modelId="{9A4FAF89-7965-43EC-AC57-A059CDC41002}">
      <dsp:nvSpPr>
        <dsp:cNvPr id="0" name=""/>
        <dsp:cNvSpPr/>
      </dsp:nvSpPr>
      <dsp:spPr>
        <a:xfrm>
          <a:off x="28781" y="2070625"/>
          <a:ext cx="971491" cy="4857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Jennie Do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28781" y="2070625"/>
        <a:ext cx="971491" cy="485745"/>
      </dsp:txXfrm>
    </dsp:sp>
    <dsp:sp modelId="{2606264C-996C-4717-8E0C-FB55A26CC0FB}">
      <dsp:nvSpPr>
        <dsp:cNvPr id="0" name=""/>
        <dsp:cNvSpPr/>
      </dsp:nvSpPr>
      <dsp:spPr>
        <a:xfrm>
          <a:off x="1204286" y="2070625"/>
          <a:ext cx="971491" cy="4857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Rachel Firebaugh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1204286" y="2070625"/>
        <a:ext cx="971491" cy="485745"/>
      </dsp:txXfrm>
    </dsp:sp>
    <dsp:sp modelId="{1279C188-D27F-4C86-AAA9-3AA063A51104}">
      <dsp:nvSpPr>
        <dsp:cNvPr id="0" name=""/>
        <dsp:cNvSpPr/>
      </dsp:nvSpPr>
      <dsp:spPr>
        <a:xfrm>
          <a:off x="28781" y="2760384"/>
          <a:ext cx="971491" cy="4857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Jasmine Mangrum 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(Teaching)</a:t>
          </a:r>
        </a:p>
      </dsp:txBody>
      <dsp:txXfrm>
        <a:off x="28781" y="2760384"/>
        <a:ext cx="971491" cy="485745"/>
      </dsp:txXfrm>
    </dsp:sp>
    <dsp:sp modelId="{8A5251FD-2ED9-455D-A75C-CA44F695C33F}">
      <dsp:nvSpPr>
        <dsp:cNvPr id="0" name=""/>
        <dsp:cNvSpPr/>
      </dsp:nvSpPr>
      <dsp:spPr>
        <a:xfrm>
          <a:off x="1204286" y="2760384"/>
          <a:ext cx="971491" cy="4857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Abby Winter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1204286" y="2760384"/>
        <a:ext cx="971491" cy="485745"/>
      </dsp:txXfrm>
    </dsp:sp>
    <dsp:sp modelId="{1CB9A99A-A822-44D9-BE8C-939FBF1150E0}">
      <dsp:nvSpPr>
        <dsp:cNvPr id="0" name=""/>
        <dsp:cNvSpPr/>
      </dsp:nvSpPr>
      <dsp:spPr>
        <a:xfrm>
          <a:off x="28781" y="3450143"/>
          <a:ext cx="971491" cy="4857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Sharon Wu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(Clinical)</a:t>
          </a:r>
        </a:p>
      </dsp:txBody>
      <dsp:txXfrm>
        <a:off x="28781" y="3450143"/>
        <a:ext cx="971491" cy="4857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6DF91-F98C-40A9-8EFA-3C3F1348289C}">
      <dsp:nvSpPr>
        <dsp:cNvPr id="0" name=""/>
        <dsp:cNvSpPr/>
      </dsp:nvSpPr>
      <dsp:spPr>
        <a:xfrm>
          <a:off x="997588" y="1049566"/>
          <a:ext cx="104690" cy="2582376"/>
        </a:xfrm>
        <a:custGeom>
          <a:avLst/>
          <a:gdLst/>
          <a:ahLst/>
          <a:cxnLst/>
          <a:rect l="0" t="0" r="0" b="0"/>
          <a:pathLst>
            <a:path>
              <a:moveTo>
                <a:pt x="104690" y="0"/>
              </a:moveTo>
              <a:lnTo>
                <a:pt x="104690" y="2582376"/>
              </a:lnTo>
              <a:lnTo>
                <a:pt x="0" y="25823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BAB64-24ED-47DD-BD3C-01697F7A41AB}">
      <dsp:nvSpPr>
        <dsp:cNvPr id="0" name=""/>
        <dsp:cNvSpPr/>
      </dsp:nvSpPr>
      <dsp:spPr>
        <a:xfrm>
          <a:off x="1102279" y="1049566"/>
          <a:ext cx="104690" cy="1874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466"/>
              </a:lnTo>
              <a:lnTo>
                <a:pt x="104690" y="187446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4BA0E-4F82-4F64-A147-1873F635DF39}">
      <dsp:nvSpPr>
        <dsp:cNvPr id="0" name=""/>
        <dsp:cNvSpPr/>
      </dsp:nvSpPr>
      <dsp:spPr>
        <a:xfrm>
          <a:off x="997588" y="1049566"/>
          <a:ext cx="104690" cy="1874466"/>
        </a:xfrm>
        <a:custGeom>
          <a:avLst/>
          <a:gdLst/>
          <a:ahLst/>
          <a:cxnLst/>
          <a:rect l="0" t="0" r="0" b="0"/>
          <a:pathLst>
            <a:path>
              <a:moveTo>
                <a:pt x="104690" y="0"/>
              </a:moveTo>
              <a:lnTo>
                <a:pt x="104690" y="1874466"/>
              </a:lnTo>
              <a:lnTo>
                <a:pt x="0" y="187446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105A5-4305-41A2-BC42-C56230B4BA75}">
      <dsp:nvSpPr>
        <dsp:cNvPr id="0" name=""/>
        <dsp:cNvSpPr/>
      </dsp:nvSpPr>
      <dsp:spPr>
        <a:xfrm>
          <a:off x="1102279" y="1049566"/>
          <a:ext cx="104690" cy="1166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556"/>
              </a:lnTo>
              <a:lnTo>
                <a:pt x="104690" y="116655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84510-BEFD-40D9-B874-2833A0A41503}">
      <dsp:nvSpPr>
        <dsp:cNvPr id="0" name=""/>
        <dsp:cNvSpPr/>
      </dsp:nvSpPr>
      <dsp:spPr>
        <a:xfrm>
          <a:off x="997588" y="1049566"/>
          <a:ext cx="104690" cy="1166556"/>
        </a:xfrm>
        <a:custGeom>
          <a:avLst/>
          <a:gdLst/>
          <a:ahLst/>
          <a:cxnLst/>
          <a:rect l="0" t="0" r="0" b="0"/>
          <a:pathLst>
            <a:path>
              <a:moveTo>
                <a:pt x="104690" y="0"/>
              </a:moveTo>
              <a:lnTo>
                <a:pt x="104690" y="1166556"/>
              </a:lnTo>
              <a:lnTo>
                <a:pt x="0" y="116655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1AF55-D21B-4163-9933-FC2F5EC70B28}">
      <dsp:nvSpPr>
        <dsp:cNvPr id="0" name=""/>
        <dsp:cNvSpPr/>
      </dsp:nvSpPr>
      <dsp:spPr>
        <a:xfrm>
          <a:off x="1102279" y="1049566"/>
          <a:ext cx="104690" cy="458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646"/>
              </a:lnTo>
              <a:lnTo>
                <a:pt x="104690" y="45864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19813-7855-4287-B372-6FFEB2D251CE}">
      <dsp:nvSpPr>
        <dsp:cNvPr id="0" name=""/>
        <dsp:cNvSpPr/>
      </dsp:nvSpPr>
      <dsp:spPr>
        <a:xfrm>
          <a:off x="997588" y="1049566"/>
          <a:ext cx="104690" cy="458646"/>
        </a:xfrm>
        <a:custGeom>
          <a:avLst/>
          <a:gdLst/>
          <a:ahLst/>
          <a:cxnLst/>
          <a:rect l="0" t="0" r="0" b="0"/>
          <a:pathLst>
            <a:path>
              <a:moveTo>
                <a:pt x="104690" y="0"/>
              </a:moveTo>
              <a:lnTo>
                <a:pt x="104690" y="458646"/>
              </a:lnTo>
              <a:lnTo>
                <a:pt x="0" y="45864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28511-2D1A-4B02-B195-5E811ACB5A0A}">
      <dsp:nvSpPr>
        <dsp:cNvPr id="0" name=""/>
        <dsp:cNvSpPr/>
      </dsp:nvSpPr>
      <dsp:spPr>
        <a:xfrm>
          <a:off x="603750" y="551038"/>
          <a:ext cx="997056" cy="49852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BRAMS Faculty</a:t>
          </a:r>
        </a:p>
      </dsp:txBody>
      <dsp:txXfrm>
        <a:off x="603750" y="551038"/>
        <a:ext cx="997056" cy="498528"/>
      </dsp:txXfrm>
    </dsp:sp>
    <dsp:sp modelId="{B194B89D-EE88-40BE-A581-258A59AF7632}">
      <dsp:nvSpPr>
        <dsp:cNvPr id="0" name=""/>
        <dsp:cNvSpPr/>
      </dsp:nvSpPr>
      <dsp:spPr>
        <a:xfrm>
          <a:off x="531" y="1258948"/>
          <a:ext cx="997056" cy="49852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Maria Agapova</a:t>
          </a:r>
        </a:p>
      </dsp:txBody>
      <dsp:txXfrm>
        <a:off x="531" y="1258948"/>
        <a:ext cx="997056" cy="498528"/>
      </dsp:txXfrm>
    </dsp:sp>
    <dsp:sp modelId="{1352B9AB-282A-480D-824F-28993CC829ED}">
      <dsp:nvSpPr>
        <dsp:cNvPr id="0" name=""/>
        <dsp:cNvSpPr/>
      </dsp:nvSpPr>
      <dsp:spPr>
        <a:xfrm>
          <a:off x="1206969" y="1258948"/>
          <a:ext cx="997056" cy="49852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/>
              <a:cs typeface="Arial"/>
            </a:rPr>
            <a:t>Ali Bouge</a:t>
          </a:r>
        </a:p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Arial"/>
              <a:cs typeface="Arial"/>
            </a:rPr>
            <a:t>(.5 Teaching Assoc Prof)</a:t>
          </a:r>
        </a:p>
      </dsp:txBody>
      <dsp:txXfrm>
        <a:off x="1206969" y="1258948"/>
        <a:ext cx="997056" cy="498528"/>
      </dsp:txXfrm>
    </dsp:sp>
    <dsp:sp modelId="{6224D660-0831-41AD-A659-68E21166CF84}">
      <dsp:nvSpPr>
        <dsp:cNvPr id="0" name=""/>
        <dsp:cNvSpPr/>
      </dsp:nvSpPr>
      <dsp:spPr>
        <a:xfrm>
          <a:off x="531" y="1966858"/>
          <a:ext cx="997056" cy="49852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/>
              <a:cs typeface="Arial"/>
            </a:rPr>
            <a:t>Dave Hammond </a:t>
          </a:r>
          <a:r>
            <a:rPr lang="en-US" sz="900" b="0" kern="1200" dirty="0">
              <a:solidFill>
                <a:schemeClr val="tx1"/>
              </a:solidFill>
              <a:latin typeface="Arial"/>
              <a:cs typeface="Arial"/>
            </a:rPr>
            <a:t>(.5 Teach Assoc Prof)</a:t>
          </a:r>
        </a:p>
      </dsp:txBody>
      <dsp:txXfrm>
        <a:off x="531" y="1966858"/>
        <a:ext cx="997056" cy="498528"/>
      </dsp:txXfrm>
    </dsp:sp>
    <dsp:sp modelId="{9E18FAB6-9288-46E2-8F83-65E4858B7CDA}">
      <dsp:nvSpPr>
        <dsp:cNvPr id="0" name=""/>
        <dsp:cNvSpPr/>
      </dsp:nvSpPr>
      <dsp:spPr>
        <a:xfrm>
          <a:off x="1206969" y="1966858"/>
          <a:ext cx="997056" cy="49852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Teddy Johnson</a:t>
          </a:r>
        </a:p>
      </dsp:txBody>
      <dsp:txXfrm>
        <a:off x="1206969" y="1966858"/>
        <a:ext cx="997056" cy="498528"/>
      </dsp:txXfrm>
    </dsp:sp>
    <dsp:sp modelId="{B61B4C0C-4543-4FB0-AF3D-662DD0AC3EE0}">
      <dsp:nvSpPr>
        <dsp:cNvPr id="0" name=""/>
        <dsp:cNvSpPr/>
      </dsp:nvSpPr>
      <dsp:spPr>
        <a:xfrm>
          <a:off x="531" y="2674768"/>
          <a:ext cx="997056" cy="49852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Joshua Kim</a:t>
          </a:r>
        </a:p>
      </dsp:txBody>
      <dsp:txXfrm>
        <a:off x="531" y="2674768"/>
        <a:ext cx="997056" cy="498528"/>
      </dsp:txXfrm>
    </dsp:sp>
    <dsp:sp modelId="{4D0A5EEC-4FA2-4CF4-BDB0-70B12891D561}">
      <dsp:nvSpPr>
        <dsp:cNvPr id="0" name=""/>
        <dsp:cNvSpPr/>
      </dsp:nvSpPr>
      <dsp:spPr>
        <a:xfrm>
          <a:off x="1206969" y="2674768"/>
          <a:ext cx="997056" cy="49852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Mary Lessig</a:t>
          </a:r>
        </a:p>
      </dsp:txBody>
      <dsp:txXfrm>
        <a:off x="1206969" y="2674768"/>
        <a:ext cx="997056" cy="498528"/>
      </dsp:txXfrm>
    </dsp:sp>
    <dsp:sp modelId="{457AFC4A-93D1-4EDB-A289-536988261DED}">
      <dsp:nvSpPr>
        <dsp:cNvPr id="0" name=""/>
        <dsp:cNvSpPr/>
      </dsp:nvSpPr>
      <dsp:spPr>
        <a:xfrm>
          <a:off x="531" y="3382678"/>
          <a:ext cx="997056" cy="49852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Karen Teal</a:t>
          </a:r>
        </a:p>
      </dsp:txBody>
      <dsp:txXfrm>
        <a:off x="531" y="3382678"/>
        <a:ext cx="997056" cy="498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9/22/2022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9/22/2022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70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1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9/22/2022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9/22/2022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37" y="979487"/>
            <a:ext cx="3581400" cy="365126"/>
          </a:xfrm>
        </p:spPr>
        <p:txBody>
          <a:bodyPr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1543050"/>
            <a:ext cx="11353800" cy="473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9/22/2022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 descr="decorative element">
            <a:extLst>
              <a:ext uri="{FF2B5EF4-FFF2-40B4-BE49-F238E27FC236}">
                <a16:creationId xmlns:a16="http://schemas.microsoft.com/office/drawing/2014/main" id="{D932268A-D540-4B1E-EC9F-7160535FC541}"/>
              </a:ext>
            </a:extLst>
          </p:cNvPr>
          <p:cNvCxnSpPr>
            <a:cxnSpLocks/>
          </p:cNvCxnSpPr>
          <p:nvPr/>
        </p:nvCxnSpPr>
        <p:spPr>
          <a:xfrm flipH="1">
            <a:off x="1075850" y="1701274"/>
            <a:ext cx="174727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 descr="decorative element">
            <a:extLst>
              <a:ext uri="{FF2B5EF4-FFF2-40B4-BE49-F238E27FC236}">
                <a16:creationId xmlns:a16="http://schemas.microsoft.com/office/drawing/2014/main" id="{6EDC575F-A9E4-4189-005F-E2E2417325EC}"/>
              </a:ext>
            </a:extLst>
          </p:cNvPr>
          <p:cNvCxnSpPr>
            <a:cxnSpLocks/>
          </p:cNvCxnSpPr>
          <p:nvPr/>
        </p:nvCxnSpPr>
        <p:spPr>
          <a:xfrm flipH="1">
            <a:off x="1070117" y="4171424"/>
            <a:ext cx="214750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 descr="decorative element">
            <a:extLst>
              <a:ext uri="{FF2B5EF4-FFF2-40B4-BE49-F238E27FC236}">
                <a16:creationId xmlns:a16="http://schemas.microsoft.com/office/drawing/2014/main" id="{D7DE5D1E-B494-E0AF-CA13-CF72D7DE6919}"/>
              </a:ext>
            </a:extLst>
          </p:cNvPr>
          <p:cNvCxnSpPr>
            <a:cxnSpLocks/>
          </p:cNvCxnSpPr>
          <p:nvPr/>
        </p:nvCxnSpPr>
        <p:spPr>
          <a:xfrm flipH="1">
            <a:off x="4576188" y="4110314"/>
            <a:ext cx="735475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descr="decorative element">
            <a:extLst>
              <a:ext uri="{FF2B5EF4-FFF2-40B4-BE49-F238E27FC236}">
                <a16:creationId xmlns:a16="http://schemas.microsoft.com/office/drawing/2014/main" id="{23016C56-074F-D9CD-1F8C-6E5FE513F3E4}"/>
              </a:ext>
            </a:extLst>
          </p:cNvPr>
          <p:cNvCxnSpPr>
            <a:cxnSpLocks/>
          </p:cNvCxnSpPr>
          <p:nvPr/>
        </p:nvCxnSpPr>
        <p:spPr>
          <a:xfrm flipH="1">
            <a:off x="5134555" y="5968378"/>
            <a:ext cx="174727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 descr="decorative element">
            <a:extLst>
              <a:ext uri="{FF2B5EF4-FFF2-40B4-BE49-F238E27FC236}">
                <a16:creationId xmlns:a16="http://schemas.microsoft.com/office/drawing/2014/main" id="{B53AE224-A8C0-BB9F-52DB-EC210A323DED}"/>
              </a:ext>
            </a:extLst>
          </p:cNvPr>
          <p:cNvCxnSpPr>
            <a:cxnSpLocks/>
          </p:cNvCxnSpPr>
          <p:nvPr/>
        </p:nvCxnSpPr>
        <p:spPr>
          <a:xfrm flipH="1">
            <a:off x="5129720" y="5028674"/>
            <a:ext cx="174727" cy="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 descr="decorative element">
            <a:extLst>
              <a:ext uri="{FF2B5EF4-FFF2-40B4-BE49-F238E27FC236}">
                <a16:creationId xmlns:a16="http://schemas.microsoft.com/office/drawing/2014/main" id="{F5106D69-5304-46D7-A9DB-FCCD6BAACE11}"/>
              </a:ext>
            </a:extLst>
          </p:cNvPr>
          <p:cNvCxnSpPr>
            <a:cxnSpLocks/>
          </p:cNvCxnSpPr>
          <p:nvPr/>
        </p:nvCxnSpPr>
        <p:spPr>
          <a:xfrm>
            <a:off x="10899546" y="3935446"/>
            <a:ext cx="0" cy="154816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 descr="decorative element">
            <a:extLst>
              <a:ext uri="{FF2B5EF4-FFF2-40B4-BE49-F238E27FC236}">
                <a16:creationId xmlns:a16="http://schemas.microsoft.com/office/drawing/2014/main" id="{03198DC6-3894-4E0F-9EF1-55B4002E4318}"/>
              </a:ext>
            </a:extLst>
          </p:cNvPr>
          <p:cNvCxnSpPr>
            <a:cxnSpLocks/>
          </p:cNvCxnSpPr>
          <p:nvPr/>
        </p:nvCxnSpPr>
        <p:spPr>
          <a:xfrm>
            <a:off x="6008732" y="3496338"/>
            <a:ext cx="0" cy="29602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 descr="decorative element">
            <a:extLst>
              <a:ext uri="{FF2B5EF4-FFF2-40B4-BE49-F238E27FC236}">
                <a16:creationId xmlns:a16="http://schemas.microsoft.com/office/drawing/2014/main" id="{409ADD68-17E8-4F8C-8850-7684F0D7D85A}"/>
              </a:ext>
            </a:extLst>
          </p:cNvPr>
          <p:cNvCxnSpPr>
            <a:cxnSpLocks/>
          </p:cNvCxnSpPr>
          <p:nvPr/>
        </p:nvCxnSpPr>
        <p:spPr>
          <a:xfrm>
            <a:off x="7382818" y="3494830"/>
            <a:ext cx="0" cy="29602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 descr="decorative element">
            <a:extLst>
              <a:ext uri="{FF2B5EF4-FFF2-40B4-BE49-F238E27FC236}">
                <a16:creationId xmlns:a16="http://schemas.microsoft.com/office/drawing/2014/main" id="{FE9030C0-0A5D-48AC-B257-4A4C003D398A}"/>
              </a:ext>
            </a:extLst>
          </p:cNvPr>
          <p:cNvCxnSpPr>
            <a:cxnSpLocks/>
          </p:cNvCxnSpPr>
          <p:nvPr/>
        </p:nvCxnSpPr>
        <p:spPr>
          <a:xfrm>
            <a:off x="4613167" y="3493865"/>
            <a:ext cx="0" cy="29602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 descr="decorative element">
            <a:extLst>
              <a:ext uri="{FF2B5EF4-FFF2-40B4-BE49-F238E27FC236}">
                <a16:creationId xmlns:a16="http://schemas.microsoft.com/office/drawing/2014/main" id="{68FE9318-A235-4677-8559-CFCB1AC2214A}"/>
              </a:ext>
            </a:extLst>
          </p:cNvPr>
          <p:cNvCxnSpPr>
            <a:cxnSpLocks/>
          </p:cNvCxnSpPr>
          <p:nvPr/>
        </p:nvCxnSpPr>
        <p:spPr>
          <a:xfrm>
            <a:off x="1870343" y="2016255"/>
            <a:ext cx="0" cy="147857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 descr="decorative element">
            <a:extLst>
              <a:ext uri="{FF2B5EF4-FFF2-40B4-BE49-F238E27FC236}">
                <a16:creationId xmlns:a16="http://schemas.microsoft.com/office/drawing/2014/main" id="{39A17668-2D55-4EF9-937C-14ED06AC5623}"/>
              </a:ext>
            </a:extLst>
          </p:cNvPr>
          <p:cNvCxnSpPr>
            <a:cxnSpLocks/>
          </p:cNvCxnSpPr>
          <p:nvPr/>
        </p:nvCxnSpPr>
        <p:spPr>
          <a:xfrm flipH="1">
            <a:off x="3234526" y="3492000"/>
            <a:ext cx="8410" cy="212446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1193427" y="1224081"/>
            <a:ext cx="13716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Ryan Hansen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Professor  and Interim Chair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4018807" y="3701351"/>
            <a:ext cx="118872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Marina Gano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 Institute Graduate Programs Manager 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4019109" y="5556898"/>
            <a:ext cx="118872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Perchita Bhan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 Research Project Manager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84C8281-0D5E-4BF0-AB85-487647294920}"/>
              </a:ext>
            </a:extLst>
          </p:cNvPr>
          <p:cNvSpPr/>
          <p:nvPr/>
        </p:nvSpPr>
        <p:spPr>
          <a:xfrm>
            <a:off x="2628912" y="3698834"/>
            <a:ext cx="118872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Alyssa Camp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 Manager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9118B4F-266C-48F0-8CAF-8BA67DF9A649}"/>
              </a:ext>
            </a:extLst>
          </p:cNvPr>
          <p:cNvSpPr/>
          <p:nvPr/>
        </p:nvSpPr>
        <p:spPr>
          <a:xfrm>
            <a:off x="1283219" y="3691068"/>
            <a:ext cx="118872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to the Chair</a:t>
            </a:r>
          </a:p>
        </p:txBody>
      </p:sp>
      <p:cxnSp>
        <p:nvCxnSpPr>
          <p:cNvPr id="24" name="Straight Connector 23" descr="decorative element">
            <a:extLst>
              <a:ext uri="{FF2B5EF4-FFF2-40B4-BE49-F238E27FC236}">
                <a16:creationId xmlns:a16="http://schemas.microsoft.com/office/drawing/2014/main" id="{9C12CAFB-EB6F-4237-A8EF-4BED7D1D743F}"/>
              </a:ext>
            </a:extLst>
          </p:cNvPr>
          <p:cNvCxnSpPr>
            <a:cxnSpLocks/>
          </p:cNvCxnSpPr>
          <p:nvPr/>
        </p:nvCxnSpPr>
        <p:spPr>
          <a:xfrm flipH="1">
            <a:off x="2553515" y="6967966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1AC151D-872D-4D73-AE29-952F653257C0}"/>
              </a:ext>
            </a:extLst>
          </p:cNvPr>
          <p:cNvSpPr/>
          <p:nvPr/>
        </p:nvSpPr>
        <p:spPr>
          <a:xfrm>
            <a:off x="2628912" y="4622046"/>
            <a:ext cx="118872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Saveena Ahmed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Operations Analyst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FFD0835-760D-4065-8CD6-E34EB60D5895}"/>
              </a:ext>
            </a:extLst>
          </p:cNvPr>
          <p:cNvSpPr/>
          <p:nvPr/>
        </p:nvSpPr>
        <p:spPr>
          <a:xfrm>
            <a:off x="1275983" y="2475632"/>
            <a:ext cx="1188720" cy="82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Maya Kimura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Administrator</a:t>
            </a:r>
          </a:p>
        </p:txBody>
      </p:sp>
      <p:cxnSp>
        <p:nvCxnSpPr>
          <p:cNvPr id="69" name="Straight Connector 68" descr="decorative element">
            <a:extLst>
              <a:ext uri="{FF2B5EF4-FFF2-40B4-BE49-F238E27FC236}">
                <a16:creationId xmlns:a16="http://schemas.microsoft.com/office/drawing/2014/main" id="{6DA59FDE-95D0-4EA1-82CF-9007901409FA}"/>
              </a:ext>
            </a:extLst>
          </p:cNvPr>
          <p:cNvCxnSpPr>
            <a:cxnSpLocks/>
          </p:cNvCxnSpPr>
          <p:nvPr/>
        </p:nvCxnSpPr>
        <p:spPr>
          <a:xfrm flipH="1" flipV="1">
            <a:off x="1870343" y="3494830"/>
            <a:ext cx="5512475" cy="216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itle 3" descr="decorative element">
            <a:extLst>
              <a:ext uri="{FF2B5EF4-FFF2-40B4-BE49-F238E27FC236}">
                <a16:creationId xmlns:a16="http://schemas.microsoft.com/office/drawing/2014/main" id="{67D540D3-9634-46BA-8A03-D408AFCA1B56}"/>
              </a:ext>
            </a:extLst>
          </p:cNvPr>
          <p:cNvSpPr txBox="1">
            <a:spLocks/>
          </p:cNvSpPr>
          <p:nvPr/>
        </p:nvSpPr>
        <p:spPr>
          <a:xfrm>
            <a:off x="3775245" y="2946126"/>
            <a:ext cx="2382166" cy="541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Administrative Staff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888D001-B1B3-4690-84AE-DED35C4DA94B}"/>
              </a:ext>
            </a:extLst>
          </p:cNvPr>
          <p:cNvSpPr/>
          <p:nvPr/>
        </p:nvSpPr>
        <p:spPr>
          <a:xfrm>
            <a:off x="8993583" y="1064192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Ismael Barreras Beltran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Scientist 1 (Werth Lab)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63A835-742F-42DB-A6A4-7FDE24D2D71A}"/>
              </a:ext>
            </a:extLst>
          </p:cNvPr>
          <p:cNvSpPr/>
          <p:nvPr/>
        </p:nvSpPr>
        <p:spPr>
          <a:xfrm>
            <a:off x="8993583" y="4822584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Kevin Knox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Scientist 1 (Barker-Haliski Lab)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B979259-0B40-4251-A3A7-0AA56229E531}"/>
              </a:ext>
            </a:extLst>
          </p:cNvPr>
          <p:cNvSpPr/>
          <p:nvPr/>
        </p:nvSpPr>
        <p:spPr>
          <a:xfrm>
            <a:off x="10295217" y="5761609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 Zierath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Manager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Haliski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/White Lab)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CA891B2-BAB3-4606-95A4-0C75336D9286}"/>
              </a:ext>
            </a:extLst>
          </p:cNvPr>
          <p:cNvSpPr/>
          <p:nvPr/>
        </p:nvSpPr>
        <p:spPr>
          <a:xfrm>
            <a:off x="8993583" y="2946234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Davidson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Scientist 1 (Barker-Haliski Lab)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39B978D-2073-4D77-844F-EEEA175BFE7A}"/>
              </a:ext>
            </a:extLst>
          </p:cNvPr>
          <p:cNvSpPr/>
          <p:nvPr/>
        </p:nvSpPr>
        <p:spPr>
          <a:xfrm>
            <a:off x="10295217" y="2005895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Leanne Lehman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Scientist Assistant (Barker-Haliski Lab)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A30B311-74DF-45C8-8E2D-1813601F671A}"/>
              </a:ext>
            </a:extLst>
          </p:cNvPr>
          <p:cNvSpPr/>
          <p:nvPr/>
        </p:nvSpPr>
        <p:spPr>
          <a:xfrm>
            <a:off x="8993583" y="2005895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Billy Kreuter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Consultant 50% FTE (Basu Lab)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33635CB-1F95-4DDA-A1FC-0A32DD4C8263}"/>
              </a:ext>
            </a:extLst>
          </p:cNvPr>
          <p:cNvSpPr/>
          <p:nvPr/>
        </p:nvSpPr>
        <p:spPr>
          <a:xfrm>
            <a:off x="8993583" y="3884409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Guzauskas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Scientist 4 50% FTE (Veenstra Lab)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BCC9F49-79E1-429F-B09F-82E748B74F1A}"/>
              </a:ext>
            </a:extLst>
          </p:cNvPr>
          <p:cNvSpPr/>
          <p:nvPr/>
        </p:nvSpPr>
        <p:spPr>
          <a:xfrm>
            <a:off x="10297049" y="1064192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 Bloudek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Scientist 4  50% FTE (Carlson Lab)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1C114A0-EA8F-4DDF-9EFA-1997F02533DB}"/>
              </a:ext>
            </a:extLst>
          </p:cNvPr>
          <p:cNvSpPr/>
          <p:nvPr/>
        </p:nvSpPr>
        <p:spPr>
          <a:xfrm>
            <a:off x="10295217" y="3884409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 Tu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BPLC Manager</a:t>
            </a:r>
          </a:p>
        </p:txBody>
      </p:sp>
      <p:sp>
        <p:nvSpPr>
          <p:cNvPr id="105" name="Title 3" descr="decorative element">
            <a:extLst>
              <a:ext uri="{FF2B5EF4-FFF2-40B4-BE49-F238E27FC236}">
                <a16:creationId xmlns:a16="http://schemas.microsoft.com/office/drawing/2014/main" id="{DA2803D8-51AF-4341-B08D-9A7E770AE38E}"/>
              </a:ext>
            </a:extLst>
          </p:cNvPr>
          <p:cNvSpPr txBox="1">
            <a:spLocks/>
          </p:cNvSpPr>
          <p:nvPr/>
        </p:nvSpPr>
        <p:spPr>
          <a:xfrm>
            <a:off x="9267902" y="384040"/>
            <a:ext cx="1828801" cy="572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Research Staff</a:t>
            </a:r>
          </a:p>
        </p:txBody>
      </p:sp>
      <p:pic>
        <p:nvPicPr>
          <p:cNvPr id="110" name="Picture 109" descr="SoPharm_UW_DeptPharm">
            <a:extLst>
              <a:ext uri="{FF2B5EF4-FFF2-40B4-BE49-F238E27FC236}">
                <a16:creationId xmlns:a16="http://schemas.microsoft.com/office/drawing/2014/main" id="{FFA9BAEE-14D0-4A54-8238-499CE409FC2D}"/>
              </a:ext>
            </a:extLst>
          </p:cNvPr>
          <p:cNvPicPr/>
          <p:nvPr/>
        </p:nvPicPr>
        <p:blipFill rotWithShape="1">
          <a:blip r:embed="rId3"/>
          <a:srcRect l="-1" t="-22617" r="65758" b="-12384"/>
          <a:stretch/>
        </p:blipFill>
        <p:spPr bwMode="auto">
          <a:xfrm>
            <a:off x="3500798" y="257122"/>
            <a:ext cx="3507305" cy="110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A9182C9B-26DE-406F-B63D-0778637BFB15}"/>
              </a:ext>
            </a:extLst>
          </p:cNvPr>
          <p:cNvSpPr/>
          <p:nvPr/>
        </p:nvSpPr>
        <p:spPr>
          <a:xfrm>
            <a:off x="10295217" y="2945780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Tricia Rodriguez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Scientist 4 (Bansal Lab)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04C605B-9C7E-4521-96A0-0F3D0244CEFB}"/>
              </a:ext>
            </a:extLst>
          </p:cNvPr>
          <p:cNvSpPr/>
          <p:nvPr/>
        </p:nvSpPr>
        <p:spPr>
          <a:xfrm>
            <a:off x="10295217" y="4815260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Isabelle Pacheco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BPLC Lab Assistant 50% FTE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20C0EB4-3483-4729-850F-95E49155AF2E}"/>
              </a:ext>
            </a:extLst>
          </p:cNvPr>
          <p:cNvSpPr/>
          <p:nvPr/>
        </p:nvSpPr>
        <p:spPr>
          <a:xfrm>
            <a:off x="2628912" y="5545258"/>
            <a:ext cx="118872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Ondrake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 Specialist 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9006F00-A784-4A1B-9764-D41BC5F3E5A4}"/>
              </a:ext>
            </a:extLst>
          </p:cNvPr>
          <p:cNvSpPr/>
          <p:nvPr/>
        </p:nvSpPr>
        <p:spPr>
          <a:xfrm>
            <a:off x="6804268" y="3695398"/>
            <a:ext cx="118872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Patricia Hedtke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Affairs Program Coordinator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54854B8-65FC-4550-9C2A-5C689B278D61}"/>
              </a:ext>
            </a:extLst>
          </p:cNvPr>
          <p:cNvSpPr/>
          <p:nvPr/>
        </p:nvSpPr>
        <p:spPr>
          <a:xfrm>
            <a:off x="5408702" y="3693233"/>
            <a:ext cx="118872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 Guerrero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BRAMS Program Operations Specialist, 50% FTE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D9C0D1E-39FA-46C6-8044-B0FF6CEF998B}"/>
              </a:ext>
            </a:extLst>
          </p:cNvPr>
          <p:cNvSpPr/>
          <p:nvPr/>
        </p:nvSpPr>
        <p:spPr>
          <a:xfrm>
            <a:off x="4012758" y="4622046"/>
            <a:ext cx="1188720" cy="822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Bettina Schifferl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 and </a:t>
            </a:r>
            <a:b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Plein Center Program Operations Specialist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67E6E2F-D4D9-47B5-A5D1-7955CD52F67D}"/>
              </a:ext>
            </a:extLst>
          </p:cNvPr>
          <p:cNvSpPr/>
          <p:nvPr/>
        </p:nvSpPr>
        <p:spPr>
          <a:xfrm>
            <a:off x="7691949" y="5761609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Guignet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Postdoctoral Scholar (White Lab)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F6B3126-9A87-4FEF-90FB-F310BE6F9C63}"/>
              </a:ext>
            </a:extLst>
          </p:cNvPr>
          <p:cNvSpPr/>
          <p:nvPr/>
        </p:nvSpPr>
        <p:spPr>
          <a:xfrm>
            <a:off x="8993583" y="5760759"/>
            <a:ext cx="1188720" cy="8229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Aaron del Pozo Sanz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Postdoctoral Scholar (Barker-Haliski Lab)</a:t>
            </a:r>
          </a:p>
        </p:txBody>
      </p:sp>
      <p:cxnSp>
        <p:nvCxnSpPr>
          <p:cNvPr id="2" name="Straight Connector 1" descr="decorative element">
            <a:extLst>
              <a:ext uri="{FF2B5EF4-FFF2-40B4-BE49-F238E27FC236}">
                <a16:creationId xmlns:a16="http://schemas.microsoft.com/office/drawing/2014/main" id="{8E3190C0-F656-0F1A-4D58-F9820879D5DD}"/>
              </a:ext>
            </a:extLst>
          </p:cNvPr>
          <p:cNvCxnSpPr>
            <a:cxnSpLocks/>
          </p:cNvCxnSpPr>
          <p:nvPr/>
        </p:nvCxnSpPr>
        <p:spPr>
          <a:xfrm flipH="1">
            <a:off x="5305201" y="4113474"/>
            <a:ext cx="3287" cy="185490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 descr="decorative element">
            <a:extLst>
              <a:ext uri="{FF2B5EF4-FFF2-40B4-BE49-F238E27FC236}">
                <a16:creationId xmlns:a16="http://schemas.microsoft.com/office/drawing/2014/main" id="{05C2C068-D2C9-6482-45A8-F829256F05B1}"/>
              </a:ext>
            </a:extLst>
          </p:cNvPr>
          <p:cNvCxnSpPr>
            <a:cxnSpLocks/>
          </p:cNvCxnSpPr>
          <p:nvPr/>
        </p:nvCxnSpPr>
        <p:spPr>
          <a:xfrm flipH="1">
            <a:off x="1070117" y="1701274"/>
            <a:ext cx="6258" cy="247015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164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 descr="decorative element">
            <a:extLst>
              <a:ext uri="{FF2B5EF4-FFF2-40B4-BE49-F238E27FC236}">
                <a16:creationId xmlns:a16="http://schemas.microsoft.com/office/drawing/2014/main" id="{40CB69E5-BF38-4779-B00F-F3EA06120BBF}"/>
              </a:ext>
            </a:extLst>
          </p:cNvPr>
          <p:cNvCxnSpPr>
            <a:cxnSpLocks/>
          </p:cNvCxnSpPr>
          <p:nvPr/>
        </p:nvCxnSpPr>
        <p:spPr>
          <a:xfrm flipH="1">
            <a:off x="1959620" y="1132056"/>
            <a:ext cx="8270364" cy="11473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 descr="decorative element">
            <a:extLst>
              <a:ext uri="{FF2B5EF4-FFF2-40B4-BE49-F238E27FC236}">
                <a16:creationId xmlns:a16="http://schemas.microsoft.com/office/drawing/2014/main" id="{3310DC5E-1FDA-4E12-9F29-E769D81037F3}"/>
              </a:ext>
            </a:extLst>
          </p:cNvPr>
          <p:cNvCxnSpPr>
            <a:cxnSpLocks/>
          </p:cNvCxnSpPr>
          <p:nvPr/>
        </p:nvCxnSpPr>
        <p:spPr>
          <a:xfrm>
            <a:off x="10229984" y="1135890"/>
            <a:ext cx="0" cy="605257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descr="decorative element">
            <a:extLst>
              <a:ext uri="{FF2B5EF4-FFF2-40B4-BE49-F238E27FC236}">
                <a16:creationId xmlns:a16="http://schemas.microsoft.com/office/drawing/2014/main" id="{C8F22865-2C50-4318-8421-5A143E086DDA}"/>
              </a:ext>
            </a:extLst>
          </p:cNvPr>
          <p:cNvCxnSpPr>
            <a:cxnSpLocks/>
          </p:cNvCxnSpPr>
          <p:nvPr/>
        </p:nvCxnSpPr>
        <p:spPr>
          <a:xfrm>
            <a:off x="7621165" y="1134298"/>
            <a:ext cx="0" cy="605257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 descr="decorative element">
            <a:extLst>
              <a:ext uri="{FF2B5EF4-FFF2-40B4-BE49-F238E27FC236}">
                <a16:creationId xmlns:a16="http://schemas.microsoft.com/office/drawing/2014/main" id="{B230680E-F3AE-4A42-B893-39D9C6C7BE3E}"/>
              </a:ext>
            </a:extLst>
          </p:cNvPr>
          <p:cNvCxnSpPr>
            <a:cxnSpLocks/>
          </p:cNvCxnSpPr>
          <p:nvPr/>
        </p:nvCxnSpPr>
        <p:spPr>
          <a:xfrm>
            <a:off x="4714365" y="1148590"/>
            <a:ext cx="0" cy="605257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 descr="decorative element">
            <a:extLst>
              <a:ext uri="{FF2B5EF4-FFF2-40B4-BE49-F238E27FC236}">
                <a16:creationId xmlns:a16="http://schemas.microsoft.com/office/drawing/2014/main" id="{86F7DB7D-8479-456D-BE28-E83FA8F207E1}"/>
              </a:ext>
            </a:extLst>
          </p:cNvPr>
          <p:cNvCxnSpPr>
            <a:cxnSpLocks/>
          </p:cNvCxnSpPr>
          <p:nvPr/>
        </p:nvCxnSpPr>
        <p:spPr>
          <a:xfrm>
            <a:off x="1963852" y="1148663"/>
            <a:ext cx="0" cy="605257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descr="decorative element">
            <a:extLst>
              <a:ext uri="{FF2B5EF4-FFF2-40B4-BE49-F238E27FC236}">
                <a16:creationId xmlns:a16="http://schemas.microsoft.com/office/drawing/2014/main" id="{9C12CAFB-EB6F-4237-A8EF-4BED7D1D743F}"/>
              </a:ext>
            </a:extLst>
          </p:cNvPr>
          <p:cNvCxnSpPr>
            <a:cxnSpLocks/>
          </p:cNvCxnSpPr>
          <p:nvPr/>
        </p:nvCxnSpPr>
        <p:spPr>
          <a:xfrm flipH="1">
            <a:off x="2553515" y="6967966"/>
            <a:ext cx="27432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93E88E4-BDD3-44D7-8C75-AF76F33B79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632105"/>
              </p:ext>
            </p:extLst>
          </p:nvPr>
        </p:nvGraphicFramePr>
        <p:xfrm>
          <a:off x="301025" y="1255408"/>
          <a:ext cx="3325655" cy="5309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8" name="Diagram 47">
            <a:extLst>
              <a:ext uri="{FF2B5EF4-FFF2-40B4-BE49-F238E27FC236}">
                <a16:creationId xmlns:a16="http://schemas.microsoft.com/office/drawing/2014/main" id="{FCE59CAA-6F42-4C6E-B928-667B46C6BF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1602770"/>
              </p:ext>
            </p:extLst>
          </p:nvPr>
        </p:nvGraphicFramePr>
        <p:xfrm>
          <a:off x="3130823" y="1262692"/>
          <a:ext cx="3167084" cy="5080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49" name="Diagram 48">
            <a:extLst>
              <a:ext uri="{FF2B5EF4-FFF2-40B4-BE49-F238E27FC236}">
                <a16:creationId xmlns:a16="http://schemas.microsoft.com/office/drawing/2014/main" id="{B1ACD97B-0A89-47DF-917E-57C5E31FE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0860473"/>
              </p:ext>
            </p:extLst>
          </p:nvPr>
        </p:nvGraphicFramePr>
        <p:xfrm>
          <a:off x="6370480" y="1255411"/>
          <a:ext cx="2204559" cy="393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BD3B6A0-81CB-4E7C-BA0E-E1F46ECF73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26082"/>
              </p:ext>
            </p:extLst>
          </p:nvPr>
        </p:nvGraphicFramePr>
        <p:xfrm>
          <a:off x="9113111" y="737458"/>
          <a:ext cx="2204558" cy="4432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FECA7B8-83C8-4D92-BFD2-CEA7236B07F4}"/>
              </a:ext>
            </a:extLst>
          </p:cNvPr>
          <p:cNvSpPr/>
          <p:nvPr/>
        </p:nvSpPr>
        <p:spPr>
          <a:xfrm>
            <a:off x="5467134" y="51981"/>
            <a:ext cx="148376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Ryan Hansen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Professor + Chair</a:t>
            </a:r>
          </a:p>
        </p:txBody>
      </p:sp>
      <p:cxnSp>
        <p:nvCxnSpPr>
          <p:cNvPr id="25" name="Straight Connector 24" descr="decorative element">
            <a:extLst>
              <a:ext uri="{FF2B5EF4-FFF2-40B4-BE49-F238E27FC236}">
                <a16:creationId xmlns:a16="http://schemas.microsoft.com/office/drawing/2014/main" id="{79BB1F07-528F-40DD-82A6-FA4F2783FE7C}"/>
              </a:ext>
            </a:extLst>
          </p:cNvPr>
          <p:cNvCxnSpPr>
            <a:cxnSpLocks/>
          </p:cNvCxnSpPr>
          <p:nvPr/>
        </p:nvCxnSpPr>
        <p:spPr>
          <a:xfrm>
            <a:off x="6209014" y="980555"/>
            <a:ext cx="0" cy="144217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4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-coded organization chart_tf56610394_Win32_LW_v3" id="{0726C57D-7AC2-4DA7-99C4-454990AC7154}" vid="{87D2143D-31C4-4D37-A7B4-6A48D0F3F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5" ma:contentTypeDescription="Create a new document." ma:contentTypeScope="" ma:versionID="6303841d91754ae9e45eab54773e3b1c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targetNamespace="http://schemas.microsoft.com/office/2006/metadata/properties" ma:root="true" ma:fieldsID="21f069cdc2b493a90fc663fd3b6884b6" ns1:_="" ns2:_="" ns3:_="">
    <xsd:import namespace="http://schemas.microsoft.com/sharepoint/v3"/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CA9BA1-EB6B-4AFB-AB4A-CD1199EAE77C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6F22EDB-1360-44A6-B0E8-56E1597941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8D3F14-9459-4B2B-B98E-3BA69499B2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tf56610394_win32</Template>
  <TotalTime>11918</TotalTime>
  <Words>392</Words>
  <Application>Microsoft Office PowerPoint</Application>
  <PresentationFormat>Widescreen</PresentationFormat>
  <Paragraphs>106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 Light</vt:lpstr>
      <vt:lpstr>Calibri</vt:lpstr>
      <vt:lpstr>Speak Pro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Dept of Pharmacy</dc:title>
  <dc:creator>Katherine Painter</dc:creator>
  <cp:lastModifiedBy>Katherine Painter</cp:lastModifiedBy>
  <cp:revision>29</cp:revision>
  <dcterms:created xsi:type="dcterms:W3CDTF">2021-07-21T18:38:05Z</dcterms:created>
  <dcterms:modified xsi:type="dcterms:W3CDTF">2022-09-29T22:30:29Z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